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8" r:id="rId3"/>
    <p:sldId id="263" r:id="rId4"/>
    <p:sldId id="260" r:id="rId5"/>
    <p:sldId id="262" r:id="rId6"/>
    <p:sldId id="261" r:id="rId7"/>
    <p:sldId id="259" r:id="rId8"/>
    <p:sldId id="264" r:id="rId9"/>
    <p:sldId id="25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5A94E-0448-4CB1-A8D9-B31FAD3E45A3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3F7D6-CACD-4C6F-A43A-11E86BD54E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470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F157-8013-4796-BA20-269DF5D09A4D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4300-54C4-480B-8F2B-45B40335530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F157-8013-4796-BA20-269DF5D09A4D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4300-54C4-480B-8F2B-45B4033553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F157-8013-4796-BA20-269DF5D09A4D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4300-54C4-480B-8F2B-45B4033553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F157-8013-4796-BA20-269DF5D09A4D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4300-54C4-480B-8F2B-45B40335530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F157-8013-4796-BA20-269DF5D09A4D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4300-54C4-480B-8F2B-45B4033553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F157-8013-4796-BA20-269DF5D09A4D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4300-54C4-480B-8F2B-45B4033553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F157-8013-4796-BA20-269DF5D09A4D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4300-54C4-480B-8F2B-45B4033553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F157-8013-4796-BA20-269DF5D09A4D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4300-54C4-480B-8F2B-45B4033553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F157-8013-4796-BA20-269DF5D09A4D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4300-54C4-480B-8F2B-45B4033553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F157-8013-4796-BA20-269DF5D09A4D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4300-54C4-480B-8F2B-45B4033553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F157-8013-4796-BA20-269DF5D09A4D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4300-54C4-480B-8F2B-45B4033553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E1AF157-8013-4796-BA20-269DF5D09A4D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5964300-54C4-480B-8F2B-45B403355307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Zebra_stepn%C3%AD" TargetMode="External"/><Relationship Id="rId2" Type="http://schemas.openxmlformats.org/officeDocument/2006/relationships/hyperlink" Target="https://pozitivni-zpravy.cz/v-prazske-zoo-se-narodila-zebra-bohmov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adiozurnal.rozhlas.cz/proc-jsou-zebry-pruhovane-623455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87824" y="1556792"/>
            <a:ext cx="3384376" cy="360040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AUTORKA: KAROLÍNA KOŠTÁKOVÁ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03848" y="332656"/>
            <a:ext cx="3024336" cy="864096"/>
          </a:xfrm>
        </p:spPr>
        <p:txBody>
          <a:bodyPr/>
          <a:lstStyle/>
          <a:p>
            <a:r>
              <a:rPr lang="cs-CZ" sz="4000" dirty="0" smtClean="0"/>
              <a:t>ZEBRA</a:t>
            </a:r>
            <a:endParaRPr lang="cs-CZ" sz="4000" dirty="0"/>
          </a:p>
        </p:txBody>
      </p:sp>
      <p:pic>
        <p:nvPicPr>
          <p:cNvPr id="1026" name="Picture 2" descr="Image result for ZEB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023" y="2207596"/>
            <a:ext cx="5974337" cy="39577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92200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5400600" cy="720080"/>
          </a:xfrm>
        </p:spPr>
        <p:txBody>
          <a:bodyPr/>
          <a:lstStyle/>
          <a:p>
            <a:r>
              <a:rPr lang="cs-CZ" sz="4000" dirty="0" smtClean="0"/>
              <a:t>Vědecká   klasifikace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Říše: Živočichové</a:t>
            </a:r>
          </a:p>
          <a:p>
            <a:r>
              <a:rPr lang="cs-CZ" sz="2400" dirty="0" smtClean="0"/>
              <a:t>Kmen: Strunatci</a:t>
            </a:r>
          </a:p>
          <a:p>
            <a:r>
              <a:rPr lang="cs-CZ" sz="2400" dirty="0" smtClean="0"/>
              <a:t>Třída: Savci</a:t>
            </a:r>
          </a:p>
          <a:p>
            <a:r>
              <a:rPr lang="cs-CZ" sz="2400" dirty="0" smtClean="0"/>
              <a:t>Řád: Lichokopytníci</a:t>
            </a:r>
          </a:p>
          <a:p>
            <a:r>
              <a:rPr lang="cs-CZ" sz="2400" dirty="0" smtClean="0"/>
              <a:t>Čeleď: Koňovití</a:t>
            </a:r>
          </a:p>
          <a:p>
            <a:r>
              <a:rPr lang="cs-CZ" sz="2400" dirty="0" smtClean="0"/>
              <a:t>Podrod: Zebra</a:t>
            </a:r>
          </a:p>
          <a:p>
            <a:endParaRPr lang="cs-CZ" sz="24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694" y="1628800"/>
            <a:ext cx="4573481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1900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1920" y="260648"/>
            <a:ext cx="2016224" cy="648072"/>
          </a:xfrm>
        </p:spPr>
        <p:txBody>
          <a:bodyPr/>
          <a:lstStyle/>
          <a:p>
            <a:r>
              <a:rPr lang="cs-CZ" dirty="0" smtClean="0"/>
              <a:t>vzhled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6513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79912" y="260648"/>
            <a:ext cx="1586136" cy="580926"/>
          </a:xfrm>
        </p:spPr>
        <p:txBody>
          <a:bodyPr/>
          <a:lstStyle/>
          <a:p>
            <a:r>
              <a:rPr lang="cs-CZ" dirty="0" smtClean="0"/>
              <a:t>výskyt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39552" y="2060848"/>
            <a:ext cx="4106416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Žijí pouze v savanách nebo</a:t>
            </a:r>
          </a:p>
          <a:p>
            <a:pPr marL="0" indent="0">
              <a:buNone/>
            </a:pPr>
            <a:r>
              <a:rPr lang="cs-CZ" sz="2800" dirty="0" smtClean="0"/>
              <a:t> v horských biotopech střední</a:t>
            </a:r>
          </a:p>
          <a:p>
            <a:pPr marL="0" indent="0">
              <a:buNone/>
            </a:pPr>
            <a:r>
              <a:rPr lang="cs-CZ" sz="2800" dirty="0" smtClean="0"/>
              <a:t> a jižní Afriky.</a:t>
            </a:r>
            <a:endParaRPr lang="cs-CZ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1412776"/>
            <a:ext cx="3816425" cy="381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79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63888" y="260648"/>
            <a:ext cx="2018184" cy="652934"/>
          </a:xfrm>
        </p:spPr>
        <p:txBody>
          <a:bodyPr/>
          <a:lstStyle/>
          <a:p>
            <a:r>
              <a:rPr lang="cs-CZ" dirty="0" smtClean="0"/>
              <a:t>potrava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406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404664"/>
            <a:ext cx="4608512" cy="792088"/>
          </a:xfrm>
        </p:spPr>
        <p:txBody>
          <a:bodyPr/>
          <a:lstStyle/>
          <a:p>
            <a:r>
              <a:rPr lang="cs-CZ" dirty="0" smtClean="0"/>
              <a:t>Rozmnožování-</a:t>
            </a:r>
            <a:r>
              <a:rPr lang="cs-CZ" dirty="0" err="1" smtClean="0"/>
              <a:t>mládata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7504" y="1268760"/>
            <a:ext cx="4427984" cy="496855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Po </a:t>
            </a:r>
            <a:r>
              <a:rPr lang="cs-CZ" sz="2400" dirty="0" err="1" smtClean="0"/>
              <a:t>uspěšném</a:t>
            </a:r>
            <a:r>
              <a:rPr lang="cs-CZ" sz="2400" dirty="0" smtClean="0"/>
              <a:t> páření nastává březost která trvá celí rok. Mládě se rodí jedno. Pokud se narodí dvojčata , obvykle nejsou života schopného obě. Po narození mládě měří 84cm a váží průměrně 35kg. Samice je schopna páření téměř ihned po porodu , ale stává se to jenom zřídka. V průměru mívá samice mládě jednou za 3 roky.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772492"/>
            <a:ext cx="2782821" cy="417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22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15816" y="116632"/>
            <a:ext cx="3384376" cy="864096"/>
          </a:xfrm>
        </p:spPr>
        <p:txBody>
          <a:bodyPr/>
          <a:lstStyle/>
          <a:p>
            <a:r>
              <a:rPr lang="cs-CZ" sz="4400" dirty="0" smtClean="0"/>
              <a:t>zajímavost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Zebra se dožívá 30 až 40 let v zajetí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 smtClean="0"/>
              <a:t>ve </a:t>
            </a:r>
            <a:r>
              <a:rPr lang="cs-CZ" sz="2400" dirty="0" smtClean="0"/>
              <a:t>volné přírodě se dožívá 10 až 15 let. 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Tito zástupci skupin </a:t>
            </a:r>
            <a:r>
              <a:rPr lang="cs-CZ" sz="2400" dirty="0" err="1" smtClean="0"/>
              <a:t>konovitých</a:t>
            </a:r>
            <a:r>
              <a:rPr lang="cs-CZ" sz="2400" dirty="0" smtClean="0"/>
              <a:t> lichokopytníků </a:t>
            </a:r>
          </a:p>
          <a:p>
            <a:pPr marL="0" indent="0">
              <a:buNone/>
            </a:pPr>
            <a:r>
              <a:rPr lang="cs-CZ" sz="2400" dirty="0" smtClean="0"/>
              <a:t>Žijí obvykle v </a:t>
            </a:r>
            <a:r>
              <a:rPr lang="cs-CZ" sz="2400" dirty="0" err="1" smtClean="0"/>
              <a:t>rodiných</a:t>
            </a:r>
            <a:r>
              <a:rPr lang="cs-CZ" sz="2400" dirty="0" smtClean="0"/>
              <a:t> skupinách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9485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79912" y="476672"/>
            <a:ext cx="1800200" cy="576064"/>
          </a:xfrm>
        </p:spPr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491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19872" y="764704"/>
            <a:ext cx="2592288" cy="566936"/>
          </a:xfrm>
        </p:spPr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1536389" y="2348880"/>
            <a:ext cx="3018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ahttps://cs.wikipedia.org/wiki/Zebr</a:t>
            </a:r>
          </a:p>
        </p:txBody>
      </p:sp>
      <p:sp>
        <p:nvSpPr>
          <p:cNvPr id="6" name="Obdélník 5"/>
          <p:cNvSpPr/>
          <p:nvPr/>
        </p:nvSpPr>
        <p:spPr>
          <a:xfrm>
            <a:off x="1536389" y="273657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>
                <a:hlinkClick r:id="rId2"/>
              </a:rPr>
              <a:t>https://pozitivni-zpravy.cz/v-prazske-zoo-se-narodila-zebra-bohmova/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606878" y="3429000"/>
            <a:ext cx="4431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linkClick r:id="rId3"/>
              </a:rPr>
              <a:t>https://cs.wikipedia.org/wiki/Zebra_stepn%C3%AD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619319" y="38275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>
                <a:hlinkClick r:id="rId4"/>
              </a:rPr>
              <a:t>https://radiozurnal.rozhlas.cz/proc-jsou-zebry-pruhovane-6234552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483869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143</TotalTime>
  <Words>153</Words>
  <Application>Microsoft Office PowerPoint</Application>
  <PresentationFormat>Předvádění na obrazovce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Horizont</vt:lpstr>
      <vt:lpstr>ZEBRA</vt:lpstr>
      <vt:lpstr>Vědecká   klasifikace</vt:lpstr>
      <vt:lpstr>vzhled</vt:lpstr>
      <vt:lpstr>výskyt</vt:lpstr>
      <vt:lpstr>potrava</vt:lpstr>
      <vt:lpstr>Rozmnožování-mládata</vt:lpstr>
      <vt:lpstr>zajímavost</vt:lpstr>
      <vt:lpstr>závěr</vt:lpstr>
      <vt:lpstr>zdroje</vt:lpstr>
    </vt:vector>
  </TitlesOfParts>
  <Company>ZŠ a MŠ Praha 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ZEBRA</dc:title>
  <dc:creator>Škola</dc:creator>
  <cp:lastModifiedBy>Škola</cp:lastModifiedBy>
  <cp:revision>15</cp:revision>
  <dcterms:created xsi:type="dcterms:W3CDTF">2020-02-10T09:26:16Z</dcterms:created>
  <dcterms:modified xsi:type="dcterms:W3CDTF">2020-03-09T09:45:33Z</dcterms:modified>
</cp:coreProperties>
</file>