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69D1347-BD94-4D4E-AE85-11C3AE0D31C5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5764D73-8751-4822-A4B9-A6C611824245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TYGR</a:t>
            </a:r>
            <a:br>
              <a:rPr lang="cs-CZ" dirty="0" smtClean="0"/>
            </a:br>
            <a:r>
              <a:rPr lang="cs-CZ" sz="3200" dirty="0" smtClean="0"/>
              <a:t>Autor: </a:t>
            </a:r>
            <a:r>
              <a:rPr lang="cs-CZ" sz="3200" dirty="0" err="1" smtClean="0"/>
              <a:t>Bui</a:t>
            </a:r>
            <a:r>
              <a:rPr lang="cs-CZ" sz="3200" dirty="0" smtClean="0"/>
              <a:t> Lan </a:t>
            </a:r>
            <a:r>
              <a:rPr lang="cs-CZ" sz="3200" dirty="0" err="1" smtClean="0"/>
              <a:t>Nhi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72882"/>
            <a:ext cx="5400600" cy="405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30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1" y="1646237"/>
            <a:ext cx="7992888" cy="4663083"/>
          </a:xfrm>
        </p:spPr>
        <p:txBody>
          <a:bodyPr>
            <a:normAutofit/>
          </a:bodyPr>
          <a:lstStyle/>
          <a:p>
            <a:r>
              <a:rPr lang="cs-CZ" dirty="0" smtClean="0"/>
              <a:t>ŘÍŠE                 živočichové (</a:t>
            </a:r>
            <a:r>
              <a:rPr lang="cs-CZ" dirty="0" err="1" smtClean="0"/>
              <a:t>Animalia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KMEN              strunatci  (</a:t>
            </a:r>
            <a:r>
              <a:rPr lang="cs-CZ" dirty="0" err="1" smtClean="0"/>
              <a:t>Chordata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PODKMEN     obratlovci (</a:t>
            </a:r>
            <a:r>
              <a:rPr lang="cs-CZ" dirty="0" err="1" smtClean="0"/>
              <a:t>Vertebrata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TŘÍDA             savci (</a:t>
            </a:r>
            <a:r>
              <a:rPr lang="cs-CZ" dirty="0" err="1" smtClean="0"/>
              <a:t>Mammalia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ŘÁD                 šelmy (</a:t>
            </a:r>
            <a:r>
              <a:rPr lang="cs-CZ" dirty="0" err="1" smtClean="0"/>
              <a:t>Carnivora</a:t>
            </a:r>
            <a:r>
              <a:rPr lang="cs-CZ" dirty="0" smtClean="0"/>
              <a:t>)</a:t>
            </a:r>
          </a:p>
          <a:p>
            <a:r>
              <a:rPr lang="cs-CZ" dirty="0" smtClean="0"/>
              <a:t>ČELED             kočkovití (</a:t>
            </a:r>
            <a:r>
              <a:rPr lang="cs-CZ" dirty="0" err="1" smtClean="0"/>
              <a:t>Felidae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PODČELED    velké kočky (</a:t>
            </a:r>
            <a:r>
              <a:rPr lang="cs-CZ" dirty="0" err="1" smtClean="0"/>
              <a:t>Pantherinae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ROD                 </a:t>
            </a:r>
            <a:r>
              <a:rPr lang="cs-CZ" dirty="0" err="1" smtClean="0"/>
              <a:t>panthera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1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TĚLO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Tygr je velká kočky žijící v Asii. Ze současných kočkovitých šelem je největší a díky charakteristickým tmavým pruhům na zlatožluté či rudohnědé srsti nezaměnitelný. Rozlišujeme osm až devět poddruhů</a:t>
            </a:r>
          </a:p>
          <a:p>
            <a:r>
              <a:rPr lang="cs-CZ" sz="2000" dirty="0" smtClean="0"/>
              <a:t>Hmotnost –</a:t>
            </a:r>
            <a:r>
              <a:rPr lang="cs-CZ" sz="2000" dirty="0" smtClean="0"/>
              <a:t> samec : 90-310kg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- </a:t>
            </a:r>
            <a:r>
              <a:rPr lang="cs-CZ" sz="2000" smtClean="0"/>
              <a:t>samice : 65-170kg</a:t>
            </a:r>
            <a:endParaRPr lang="cs-CZ" sz="2000" dirty="0" smtClean="0"/>
          </a:p>
          <a:p>
            <a:r>
              <a:rPr lang="cs-CZ" sz="2000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27812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101</TotalTime>
  <Words>82</Words>
  <Application>Microsoft Office PowerPoint</Application>
  <PresentationFormat>Předvádění na obrazovce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Lití písma</vt:lpstr>
      <vt:lpstr>TYGR Autor: Bui Lan Nhi</vt:lpstr>
      <vt:lpstr>Prezentace aplikace PowerPoint</vt:lpstr>
      <vt:lpstr>TĚLO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TYGR</dc:title>
  <dc:creator>Škola</dc:creator>
  <cp:lastModifiedBy>Škola</cp:lastModifiedBy>
  <cp:revision>11</cp:revision>
  <dcterms:created xsi:type="dcterms:W3CDTF">2020-02-10T09:26:38Z</dcterms:created>
  <dcterms:modified xsi:type="dcterms:W3CDTF">2020-03-02T09:45:26Z</dcterms:modified>
</cp:coreProperties>
</file>