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FF548-CD79-4D49-9AE0-04374D004A09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FFFB4-BCDC-4EAF-92DA-2A9F9EFED3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cs-CZ" altLang="ja-JP" smtClean="0"/>
              <a:t>Kliknutím lze upravit styl.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altLang="ja-JP" smtClean="0"/>
              <a:t>Kliknutím lze upravit styl předlohy.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altLang="ja-JP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FF548-CD79-4D49-9AE0-04374D004A09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FFFB4-BCDC-4EAF-92DA-2A9F9EFED3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cs-CZ" altLang="ja-JP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FF548-CD79-4D49-9AE0-04374D004A09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FFFB4-BCDC-4EAF-92DA-2A9F9EFED3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altLang="ja-JP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FF548-CD79-4D49-9AE0-04374D004A09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FFFB4-BCDC-4EAF-92DA-2A9F9EFED3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FF548-CD79-4D49-9AE0-04374D004A09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FFFB4-BCDC-4EAF-92DA-2A9F9EFED3B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cs-CZ" altLang="ja-JP" smtClean="0"/>
              <a:t>Kliknutím lze upravit styl.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cs-CZ" altLang="ja-JP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FF548-CD79-4D49-9AE0-04374D004A09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FFFB4-BCDC-4EAF-92DA-2A9F9EFED3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cs-CZ" altLang="ja-JP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FF548-CD79-4D49-9AE0-04374D004A09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FFFB4-BCDC-4EAF-92DA-2A9F9EFED3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cs-CZ" altLang="ja-JP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FF548-CD79-4D49-9AE0-04374D004A09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FFFB4-BCDC-4EAF-92DA-2A9F9EFED3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FF548-CD79-4D49-9AE0-04374D004A09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FFFB4-BCDC-4EAF-92DA-2A9F9EFED3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cs-CZ" altLang="ja-JP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FF548-CD79-4D49-9AE0-04374D004A09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4FFFB4-BCDC-4EAF-92DA-2A9F9EFED3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cs-CZ" altLang="ja-JP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cs-CZ" altLang="ja-JP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F548-CD79-4D49-9AE0-04374D004A09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4FFFB4-BCDC-4EAF-92DA-2A9F9EFED3B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cs-CZ" altLang="ja-JP" smtClean="0"/>
              <a:t>Kliknutím lze upravit styl.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cs-CZ" altLang="ja-JP" smtClean="0"/>
              <a:t>Kliknutím lze upravit styly předlohy textu.</a:t>
            </a:r>
          </a:p>
          <a:p>
            <a:pPr lvl="1"/>
            <a:r>
              <a:rPr lang="cs-CZ" altLang="ja-JP" smtClean="0"/>
              <a:t>Druhá úroveň</a:t>
            </a:r>
          </a:p>
          <a:p>
            <a:pPr lvl="2"/>
            <a:r>
              <a:rPr lang="cs-CZ" altLang="ja-JP" smtClean="0"/>
              <a:t>Třetí úroveň</a:t>
            </a:r>
          </a:p>
          <a:p>
            <a:pPr lvl="3"/>
            <a:r>
              <a:rPr lang="cs-CZ" altLang="ja-JP" smtClean="0"/>
              <a:t>Čtvrtá úroveň</a:t>
            </a:r>
          </a:p>
          <a:p>
            <a:pPr lvl="4"/>
            <a:r>
              <a:rPr lang="cs-CZ" altLang="ja-JP" smtClean="0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985FF548-CD79-4D49-9AE0-04374D004A09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034FFFB4-BCDC-4EAF-92DA-2A9F9EFED3B4}" type="slidenum">
              <a:rPr lang="cs-CZ" smtClean="0"/>
              <a:t>‹#›</a:t>
            </a:fld>
            <a:endParaRPr lang="cs-CZ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vzvirat.cz/images/zvirata/tukan-obrovsky_irv97wd.jpg" TargetMode="External"/><Relationship Id="rId2" Type="http://schemas.openxmlformats.org/officeDocument/2006/relationships/hyperlink" Target="https://cs.wikipedia.org/wiki/Tukan_obrovsk%C3%BD#V%C3%BDsky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293096"/>
            <a:ext cx="7772400" cy="90353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 smtClean="0"/>
              <a:t>Tukan obrovský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517232"/>
            <a:ext cx="7704856" cy="576064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3200" dirty="0" smtClean="0"/>
              <a:t>autor : </a:t>
            </a:r>
            <a:r>
              <a:rPr lang="cs-CZ" sz="3200" dirty="0"/>
              <a:t>K</a:t>
            </a:r>
            <a:r>
              <a:rPr lang="cs-CZ" sz="3200" dirty="0" smtClean="0"/>
              <a:t>ateřina Charlotte Raková</a:t>
            </a:r>
            <a:endParaRPr lang="cs-CZ" sz="3200" dirty="0"/>
          </a:p>
        </p:txBody>
      </p:sp>
      <p:pic>
        <p:nvPicPr>
          <p:cNvPr id="1026" name="Picture 2" descr="Image result for tu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48" y="476671"/>
            <a:ext cx="3513119" cy="3024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Vědecká 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571612"/>
            <a:ext cx="7762056" cy="4593692"/>
          </a:xfrm>
        </p:spPr>
        <p:txBody>
          <a:bodyPr>
            <a:normAutofit/>
          </a:bodyPr>
          <a:lstStyle/>
          <a:p>
            <a:r>
              <a:rPr lang="cs-CZ" dirty="0" err="1" smtClean="0"/>
              <a:t>třída:ptáci</a:t>
            </a:r>
            <a:endParaRPr lang="cs-CZ" dirty="0" smtClean="0"/>
          </a:p>
          <a:p>
            <a:r>
              <a:rPr lang="cs-CZ" dirty="0" err="1" smtClean="0"/>
              <a:t>Podtřída:letci</a:t>
            </a:r>
            <a:endParaRPr lang="cs-CZ" dirty="0" smtClean="0"/>
          </a:p>
          <a:p>
            <a:r>
              <a:rPr lang="cs-CZ" dirty="0" err="1" smtClean="0"/>
              <a:t>Říše:živočichové</a:t>
            </a:r>
            <a:endParaRPr lang="cs-CZ" dirty="0" smtClean="0"/>
          </a:p>
          <a:p>
            <a:r>
              <a:rPr lang="cs-CZ" dirty="0" err="1" smtClean="0"/>
              <a:t>Kmen:strunatci</a:t>
            </a:r>
            <a:endParaRPr lang="cs-CZ" dirty="0" smtClean="0"/>
          </a:p>
          <a:p>
            <a:r>
              <a:rPr lang="cs-CZ" dirty="0" err="1" smtClean="0"/>
              <a:t>Podkemen:obratlovci</a:t>
            </a:r>
            <a:endParaRPr lang="cs-CZ" dirty="0" smtClean="0"/>
          </a:p>
          <a:p>
            <a:r>
              <a:rPr lang="cs-CZ" dirty="0" err="1" smtClean="0"/>
              <a:t>Řád:šplhavci</a:t>
            </a:r>
            <a:endParaRPr lang="cs-CZ" dirty="0" smtClean="0"/>
          </a:p>
          <a:p>
            <a:r>
              <a:rPr lang="cs-CZ" dirty="0" err="1" smtClean="0"/>
              <a:t>Čeleď:tukanovitý</a:t>
            </a:r>
            <a:endParaRPr lang="cs-CZ" dirty="0" smtClean="0"/>
          </a:p>
          <a:p>
            <a:r>
              <a:rPr lang="cs-CZ" dirty="0" err="1" smtClean="0"/>
              <a:t>Rod:tukan</a:t>
            </a:r>
            <a:endParaRPr lang="cs-CZ" dirty="0" smtClean="0"/>
          </a:p>
          <a:p>
            <a:pPr marL="6858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6858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68580" indent="0" algn="ctr">
              <a:buNone/>
            </a:pPr>
            <a:endParaRPr lang="cs-CZ" dirty="0" smtClean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9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823122"/>
          </a:xfrm>
        </p:spPr>
        <p:txBody>
          <a:bodyPr/>
          <a:lstStyle/>
          <a:p>
            <a:pPr algn="ctr"/>
            <a:r>
              <a:rPr lang="cs-CZ" dirty="0" smtClean="0"/>
              <a:t>Obecné informace-vzhled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4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cs-CZ" sz="2400" dirty="0"/>
          </a:p>
          <a:p>
            <a:r>
              <a:rPr lang="cs-CZ" sz="2400" dirty="0" smtClean="0"/>
              <a:t>Dorůstá délky kolem 60 cm, zobák může být dlouhý až 19 cm.</a:t>
            </a:r>
          </a:p>
          <a:p>
            <a:r>
              <a:rPr lang="cs-CZ" sz="2400" dirty="0" smtClean="0"/>
              <a:t> Barva peří je černá, jen na prsou, krku a kořeni ocasu je čistě bílá.</a:t>
            </a:r>
          </a:p>
          <a:p>
            <a:r>
              <a:rPr lang="pl-PL" sz="2400" dirty="0" smtClean="0"/>
              <a:t>Kolem očí je zbarven do žluta.</a:t>
            </a:r>
          </a:p>
          <a:p>
            <a:r>
              <a:rPr lang="cs-CZ" sz="2400" dirty="0" smtClean="0"/>
              <a:t>Zobák hraje všemi možnými odstíny žluté a oranžové, špička zobáku je černá.</a:t>
            </a:r>
          </a:p>
          <a:p>
            <a:r>
              <a:rPr lang="cs-CZ" sz="2400" dirty="0" smtClean="0"/>
              <a:t>Podle posledních výzkumů tukan svůj velký zobák používá k regulaci teploty.</a:t>
            </a:r>
          </a:p>
          <a:p>
            <a:r>
              <a:rPr lang="cs-CZ" sz="2400" dirty="0" smtClean="0"/>
              <a:t>Tukani nejsou moc dobří letci, na zemi i po větvích se pohybují poskakováním.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4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936104"/>
          </a:xfrm>
        </p:spPr>
        <p:txBody>
          <a:bodyPr/>
          <a:lstStyle/>
          <a:p>
            <a:pPr algn="ctr"/>
            <a:r>
              <a:rPr lang="cs-CZ" dirty="0" smtClean="0"/>
              <a:t>výskyt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898065"/>
            <a:ext cx="7977891" cy="5504359"/>
          </a:xfrm>
        </p:spPr>
        <p:txBody>
          <a:bodyPr>
            <a:normAutofit/>
          </a:bodyPr>
          <a:lstStyle/>
          <a:p>
            <a:r>
              <a:rPr lang="cs-CZ" sz="2400" dirty="0"/>
              <a:t>Vyskytuje se ve Střední a Jižní Americe, zde obývá hlavně nížinné a horské </a:t>
            </a:r>
            <a:r>
              <a:rPr lang="cs-CZ" sz="2400" dirty="0" smtClean="0"/>
              <a:t>lesy</a:t>
            </a:r>
            <a:r>
              <a:rPr lang="cs-CZ" sz="2400" dirty="0"/>
              <a:t> států Mexiko, Brazílie a Argentina. Žijí většinou v párech nebo tvoří malé skupiny. V zajetí, především v zoologických zahradách, je chován často. Jen málo zoologickým zahradám se je však podařilo rozmnožit. V ČR byla tou první </a:t>
            </a:r>
            <a:r>
              <a:rPr lang="cs-CZ" sz="2400" dirty="0" smtClean="0"/>
              <a:t>Zoologická </a:t>
            </a:r>
            <a:r>
              <a:rPr lang="cs-CZ" sz="2400" dirty="0"/>
              <a:t>zahrada </a:t>
            </a:r>
            <a:r>
              <a:rPr lang="cs-CZ" sz="2400" dirty="0" smtClean="0"/>
              <a:t>Hodonín.</a:t>
            </a:r>
          </a:p>
          <a:p>
            <a:pPr marL="68580" indent="0"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96" y="3717033"/>
            <a:ext cx="2882893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41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36104"/>
          </a:xfrm>
        </p:spPr>
        <p:txBody>
          <a:bodyPr/>
          <a:lstStyle/>
          <a:p>
            <a:pPr algn="ctr"/>
            <a:r>
              <a:rPr lang="cs-CZ" dirty="0" smtClean="0"/>
              <a:t>potrava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196752"/>
            <a:ext cx="7772400" cy="5400600"/>
          </a:xfrm>
        </p:spPr>
        <p:txBody>
          <a:bodyPr/>
          <a:lstStyle/>
          <a:p>
            <a:r>
              <a:rPr lang="cs-CZ" dirty="0"/>
              <a:t>Živí se hlavně různými plody, bobulemi a ovocem, občas si potravu zpestří bezobratlými živočichy či drobnými obratlovci. Potravu získávají jak na stromech tak i na zemi a používají k tomu i svůj dlouhý zobák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671434" cy="24582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340768"/>
            <a:ext cx="7776864" cy="5112568"/>
          </a:xfrm>
        </p:spPr>
        <p:txBody>
          <a:bodyPr>
            <a:normAutofit/>
          </a:bodyPr>
          <a:lstStyle/>
          <a:p>
            <a:r>
              <a:rPr lang="cs-CZ" sz="2800" dirty="0"/>
              <a:t>Spí v dutinách starých stromů, zde také klade samice </a:t>
            </a:r>
            <a:r>
              <a:rPr lang="cs-CZ" sz="2800" dirty="0" smtClean="0"/>
              <a:t>vejce.</a:t>
            </a:r>
          </a:p>
          <a:p>
            <a:r>
              <a:rPr lang="cs-CZ" sz="2800" dirty="0"/>
              <a:t> Mláďata jsou většinou dvě, výjimečně čtyři. </a:t>
            </a:r>
            <a:r>
              <a:rPr lang="pt-BR" sz="2800" dirty="0"/>
              <a:t> </a:t>
            </a:r>
            <a:endParaRPr lang="cs-CZ" sz="2800" dirty="0" smtClean="0"/>
          </a:p>
          <a:p>
            <a:r>
              <a:rPr lang="cs-CZ" sz="2800" dirty="0"/>
              <a:t> Nejdříve je rodiče krmí šťávou z plodů, postupně přecházejí na pevnou potravu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Tukani se můžou dožít i 15 let</a:t>
            </a:r>
            <a:r>
              <a:rPr lang="cs-CZ" sz="2800" dirty="0" smtClean="0"/>
              <a:t>.</a:t>
            </a:r>
          </a:p>
          <a:p>
            <a:pPr marL="68580" indent="0">
              <a:buNone/>
            </a:pP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40" y="3717032"/>
            <a:ext cx="2061583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8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914400"/>
          </a:xfrm>
        </p:spPr>
        <p:txBody>
          <a:bodyPr/>
          <a:lstStyle/>
          <a:p>
            <a:pPr algn="ctr"/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340768"/>
            <a:ext cx="7762056" cy="3081524"/>
          </a:xfrm>
        </p:spPr>
        <p:txBody>
          <a:bodyPr>
            <a:normAutofit/>
          </a:bodyPr>
          <a:lstStyle/>
          <a:p>
            <a:r>
              <a:rPr lang="cs-CZ" sz="2800" dirty="0"/>
              <a:t>Tukani nejsou moc dobří v letu, proto se pohybují často poskakováním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 V přírodě je místním obyvatelstvem uctíván a spojován se zlými duchy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 Díky velké spotřebě potravy vyprodukují hodně trusu</a:t>
            </a:r>
            <a:r>
              <a:rPr lang="cs-CZ" sz="2800" dirty="0" smtClean="0"/>
              <a:t>.</a:t>
            </a:r>
          </a:p>
          <a:p>
            <a:pPr marL="68580" indent="0">
              <a:buNone/>
            </a:pP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3" b="22325"/>
          <a:stretch/>
        </p:blipFill>
        <p:spPr bwMode="auto">
          <a:xfrm>
            <a:off x="3589175" y="4221088"/>
            <a:ext cx="3198912" cy="21503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62056" cy="2052840"/>
          </a:xfrm>
        </p:spPr>
        <p:txBody>
          <a:bodyPr/>
          <a:lstStyle/>
          <a:p>
            <a:pPr algn="ctr"/>
            <a:r>
              <a:rPr lang="cs-CZ" dirty="0" smtClean="0"/>
              <a:t>Doufám že jste se dozvěděli něco nového o tukanovi a děkuji za pozornost 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40" y="3212976"/>
            <a:ext cx="6306020" cy="3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6228184" y="2564904"/>
            <a:ext cx="1368152" cy="12241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Pa </a:t>
            </a:r>
            <a:r>
              <a:rPr lang="cs-CZ" sz="3200" dirty="0" err="1" smtClean="0"/>
              <a:t>pa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400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cs.wikipedia.org/wiki/Tukan_obrovsk%C3%BD#V%C3%BDskyt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www.chovzvirat.cz/images/zvirata/tukan-obrovsky_irv97wd.jpg</a:t>
            </a: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697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461455"/>
      </a:dk2>
      <a:lt2>
        <a:srgbClr val="FFFFD2"/>
      </a:lt2>
      <a:accent1>
        <a:srgbClr val="B94B2D"/>
      </a:accent1>
      <a:accent2>
        <a:srgbClr val="B95F91"/>
      </a:accent2>
      <a:accent3>
        <a:srgbClr val="C8AF3C"/>
      </a:accent3>
      <a:accent4>
        <a:srgbClr val="78AA64"/>
      </a:accent4>
      <a:accent5>
        <a:srgbClr val="8264AA"/>
      </a:accent5>
      <a:accent6>
        <a:srgbClr val="D29B46"/>
      </a:accent6>
      <a:hlink>
        <a:srgbClr val="0000FF"/>
      </a:hlink>
      <a:folHlink>
        <a:srgbClr val="800080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stmívání</Template>
  <TotalTime>134</TotalTime>
  <Words>93</Words>
  <Application>Microsoft Office PowerPoint</Application>
  <PresentationFormat>Předvádění na obrazovce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Twilight</vt:lpstr>
      <vt:lpstr>Tukan obrovský</vt:lpstr>
      <vt:lpstr>Vědecká klasifikace</vt:lpstr>
      <vt:lpstr>Obecné informace-vzhled</vt:lpstr>
      <vt:lpstr>výskyt</vt:lpstr>
      <vt:lpstr>potrava</vt:lpstr>
      <vt:lpstr>rozmnožování</vt:lpstr>
      <vt:lpstr>zajímavosti</vt:lpstr>
      <vt:lpstr>Doufám že jste se dozvěděli něco nového o tukanovi a děkuji za pozornost </vt:lpstr>
      <vt:lpstr>zdroje</vt:lpstr>
    </vt:vector>
  </TitlesOfParts>
  <Company>ZŠ a MŠ Praha 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Tukan obrovský</dc:title>
  <dc:creator>Uživatel</dc:creator>
  <cp:lastModifiedBy>Uživatel</cp:lastModifiedBy>
  <cp:revision>14</cp:revision>
  <dcterms:created xsi:type="dcterms:W3CDTF">2020-02-10T09:27:25Z</dcterms:created>
  <dcterms:modified xsi:type="dcterms:W3CDTF">2020-03-09T09:43:57Z</dcterms:modified>
</cp:coreProperties>
</file>