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50AC75-23C3-4CAA-8176-D8E2E59488D3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53478A-A1C7-4AE3-850E-794B0943796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u%C4%8D%C5%88%C3%A1ci" TargetMode="External"/><Relationship Id="rId2" Type="http://schemas.openxmlformats.org/officeDocument/2006/relationships/hyperlink" Target="https://www.penguinsworld.cz/clanky/potrav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829761"/>
          </a:xfrm>
        </p:spPr>
        <p:txBody>
          <a:bodyPr/>
          <a:lstStyle/>
          <a:p>
            <a:pPr algn="ctr"/>
            <a:r>
              <a:rPr lang="cs-CZ" sz="7200" dirty="0" smtClean="0"/>
              <a:t>Tučňák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1988840"/>
            <a:ext cx="4176464" cy="792088"/>
          </a:xfrm>
        </p:spPr>
        <p:txBody>
          <a:bodyPr/>
          <a:lstStyle/>
          <a:p>
            <a:pPr algn="ctr"/>
            <a:r>
              <a:rPr lang="cs-CZ" dirty="0" err="1" smtClean="0"/>
              <a:t>Autor:Soňa</a:t>
            </a:r>
            <a:r>
              <a:rPr lang="cs-CZ" dirty="0"/>
              <a:t> </a:t>
            </a:r>
            <a:r>
              <a:rPr lang="cs-CZ" dirty="0" smtClean="0"/>
              <a:t>Tichá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18470"/>
            <a:ext cx="4099161" cy="40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Říše: živočichové</a:t>
            </a:r>
          </a:p>
          <a:p>
            <a:r>
              <a:rPr lang="cs-CZ" dirty="0" smtClean="0"/>
              <a:t>Kmen: strunatci</a:t>
            </a:r>
          </a:p>
          <a:p>
            <a:r>
              <a:rPr lang="cs-CZ" dirty="0" smtClean="0"/>
              <a:t>Podkmen: obratlovci</a:t>
            </a:r>
          </a:p>
          <a:p>
            <a:r>
              <a:rPr lang="cs-CZ" dirty="0" smtClean="0"/>
              <a:t>Třída: ptáci</a:t>
            </a:r>
          </a:p>
          <a:p>
            <a:r>
              <a:rPr lang="cs-CZ" dirty="0" smtClean="0"/>
              <a:t>Podtřída: letci</a:t>
            </a:r>
          </a:p>
          <a:p>
            <a:r>
              <a:rPr lang="cs-CZ" dirty="0" smtClean="0"/>
              <a:t>Řád: tučňáci</a:t>
            </a:r>
          </a:p>
          <a:p>
            <a:r>
              <a:rPr lang="cs-CZ" dirty="0" smtClean="0"/>
              <a:t>Čeleď: </a:t>
            </a:r>
            <a:r>
              <a:rPr lang="cs-CZ" dirty="0" err="1" smtClean="0"/>
              <a:t>tučňákovití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5616624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Vědecké klasifikace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4824536" cy="868740"/>
          </a:xfrm>
        </p:spPr>
        <p:txBody>
          <a:bodyPr>
            <a:noAutofit/>
          </a:bodyPr>
          <a:lstStyle/>
          <a:p>
            <a:r>
              <a:rPr lang="cs-CZ" sz="6000" dirty="0" smtClean="0"/>
              <a:t>Vhled</a:t>
            </a: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70360" y="1124744"/>
            <a:ext cx="6840760" cy="49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7504" y="1484784"/>
            <a:ext cx="7200800" cy="51125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/>
              <a:t>Jsou to středně velcí až velcí </a:t>
            </a:r>
            <a:r>
              <a:rPr lang="cs-CZ" dirty="0" smtClean="0"/>
              <a:t>nelétaví ptáci</a:t>
            </a:r>
            <a:r>
              <a:rPr lang="cs-CZ" dirty="0" smtClean="0"/>
              <a:t>..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Nejmenší druh je Tučňák nejmenší a  dorůstají až 40 cm váží okolo 2 kil. 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solidFill>
                  <a:srgbClr val="222222"/>
                </a:solidFill>
              </a:rPr>
              <a:t>Zatímco tučňák Císařský dosahuje </a:t>
            </a:r>
            <a:r>
              <a:rPr lang="cs-CZ" dirty="0">
                <a:solidFill>
                  <a:srgbClr val="222222"/>
                </a:solidFill>
              </a:rPr>
              <a:t>výšky až 122 centimetrů a váhy mezi 22–45 </a:t>
            </a:r>
            <a:r>
              <a:rPr lang="cs-CZ" dirty="0" smtClean="0">
                <a:solidFill>
                  <a:srgbClr val="222222"/>
                </a:solidFill>
              </a:rPr>
              <a:t>kilogramy</a:t>
            </a:r>
            <a:r>
              <a:rPr lang="cs-CZ" dirty="0" smtClean="0">
                <a:solidFill>
                  <a:srgbClr val="222222"/>
                </a:solidFill>
              </a:rPr>
              <a:t>.</a:t>
            </a:r>
          </a:p>
          <a:p>
            <a:pPr marL="109728" indent="0">
              <a:buNone/>
            </a:pPr>
            <a:r>
              <a:rPr lang="cs-CZ" dirty="0"/>
              <a:t> </a:t>
            </a:r>
            <a:r>
              <a:rPr lang="cs-CZ" dirty="0" smtClean="0"/>
              <a:t>Shora </a:t>
            </a:r>
            <a:r>
              <a:rPr lang="cs-CZ" dirty="0"/>
              <a:t>jsou převážně černí</a:t>
            </a:r>
            <a:endParaRPr lang="cs-CZ" dirty="0" smtClean="0">
              <a:solidFill>
                <a:srgbClr val="222222"/>
              </a:solidFill>
            </a:endParaRPr>
          </a:p>
          <a:p>
            <a:pPr marL="109728" indent="0">
              <a:buNone/>
            </a:pPr>
            <a:endParaRPr lang="cs-CZ" dirty="0" smtClean="0">
              <a:solidFill>
                <a:srgbClr val="222222"/>
              </a:solidFill>
            </a:endParaRP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7796" r="6489" b="30218"/>
          <a:stretch/>
        </p:blipFill>
        <p:spPr bwMode="auto">
          <a:xfrm>
            <a:off x="6228184" y="116632"/>
            <a:ext cx="2780344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5711"/>
          <a:stretch/>
        </p:blipFill>
        <p:spPr bwMode="auto">
          <a:xfrm>
            <a:off x="5316704" y="2895864"/>
            <a:ext cx="3816424" cy="21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481328"/>
            <a:ext cx="6840760" cy="46119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Žijí výhradně v oblastech chladných mořských proudů </a:t>
            </a:r>
          </a:p>
          <a:p>
            <a:endParaRPr lang="cs-CZ" dirty="0" smtClean="0"/>
          </a:p>
          <a:p>
            <a:r>
              <a:rPr lang="cs-CZ" dirty="0" smtClean="0"/>
              <a:t> Na </a:t>
            </a:r>
            <a:r>
              <a:rPr lang="cs-CZ" dirty="0" err="1" smtClean="0"/>
              <a:t>jížní</a:t>
            </a:r>
            <a:r>
              <a:rPr lang="cs-CZ" dirty="0" smtClean="0"/>
              <a:t> polokouli  je jeden druh, hnízdící na </a:t>
            </a:r>
            <a:r>
              <a:rPr lang="cs-CZ" dirty="0" err="1" smtClean="0"/>
              <a:t>Galapágech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Okrajově zasahuje na severní polokouli).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V současné době žije na světě a je klasifikováno asi 17druhů 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82281" y="1889449"/>
            <a:ext cx="7440761" cy="496855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Tučňáci </a:t>
            </a:r>
            <a:r>
              <a:rPr lang="cs-CZ" dirty="0"/>
              <a:t>se živí především různými mořskými rybami v přibližné velikosti od 10 do 270 </a:t>
            </a:r>
            <a:r>
              <a:rPr lang="cs-CZ" dirty="0" smtClean="0"/>
              <a:t>mm např. tresky , sardinky nebo ančovičky.</a:t>
            </a:r>
          </a:p>
          <a:p>
            <a:endParaRPr lang="cs-CZ" dirty="0" smtClean="0"/>
          </a:p>
          <a:p>
            <a:r>
              <a:rPr lang="cs-CZ" dirty="0"/>
              <a:t>Některé druhy tučňáků si pochutnávají také na korýších, menších chobotničkách a jiných hlavonožcích</a:t>
            </a:r>
            <a:endParaRPr lang="cs-CZ" dirty="0"/>
          </a:p>
        </p:txBody>
      </p:sp>
      <p:sp>
        <p:nvSpPr>
          <p:cNvPr id="5" name="AutoShape 4" descr="Koř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8251" r="4950" b="5278"/>
          <a:stretch/>
        </p:blipFill>
        <p:spPr bwMode="auto">
          <a:xfrm>
            <a:off x="5076056" y="166355"/>
            <a:ext cx="3897086" cy="21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0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7992888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Páření trvá nanejvýš 3 minuty (převážně 1-2 minuty nebo pouze pár sekund, konajíce se však mnohokrát po sobě). Páření se provádí podobně u všech druhů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Pokud dá samice svolení, samec ji popostrčí, až spadne na bříško na zem. Poté jí naskočí na záda, vyzdvihne ocas pro lepší koordinaci a dochází k aktu. Přitiskne svou kloaku k její a pouhým otřením předá samici sperma. Pro udržení rovnováhy se jí křídly dotýká na bocích, což připomíná láskyplné objímání.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5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Tučňáci byli objeveni námořníky, kteří v </a:t>
            </a:r>
            <a:r>
              <a:rPr lang="cs-CZ" dirty="0" smtClean="0"/>
              <a:t>16.stol. hledali </a:t>
            </a:r>
            <a:r>
              <a:rPr lang="cs-CZ" dirty="0"/>
              <a:t>námořní cesty kolem pobřeží </a:t>
            </a:r>
            <a:r>
              <a:rPr lang="cs-CZ" dirty="0" err="1" smtClean="0"/>
              <a:t>Jížní</a:t>
            </a:r>
            <a:r>
              <a:rPr lang="cs-CZ" dirty="0" smtClean="0"/>
              <a:t> Ameriky a </a:t>
            </a:r>
            <a:r>
              <a:rPr lang="cs-CZ" dirty="0" smtClean="0"/>
              <a:t>Afriky</a:t>
            </a:r>
          </a:p>
          <a:p>
            <a:endParaRPr lang="cs-CZ" dirty="0" smtClean="0"/>
          </a:p>
          <a:p>
            <a:r>
              <a:rPr lang="cs-CZ" dirty="0"/>
              <a:t>První tučňáci se objevili zhruba před 70 milióny let na kontinentu </a:t>
            </a:r>
            <a:r>
              <a:rPr lang="cs-CZ" dirty="0" err="1" smtClean="0"/>
              <a:t>Gondwana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/>
              <a:t>Při potápění se běžně ponořují do hloubek 10–20 metrů a zdržují se v nich obvykle 1–9 </a:t>
            </a:r>
            <a:r>
              <a:rPr lang="cs-CZ" dirty="0" smtClean="0"/>
              <a:t>minut.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0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www.penguinsworld.cz/clanky/potrava.html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https://cs.wikipedia.org/wiki/Tu%C4%8D%C5%88%C3%A1ci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896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201</Words>
  <Application>Microsoft Office PowerPoint</Application>
  <PresentationFormat>Předvádění na obrazovce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Shluk</vt:lpstr>
      <vt:lpstr>Tučňák </vt:lpstr>
      <vt:lpstr>Vědecké klasifikace</vt:lpstr>
      <vt:lpstr>Vhled</vt:lpstr>
      <vt:lpstr>Výskyt </vt:lpstr>
      <vt:lpstr>Potrava</vt:lpstr>
      <vt:lpstr>Rozmnožování </vt:lpstr>
      <vt:lpstr>Zajímavosti </vt:lpstr>
      <vt:lpstr>Zdroje </vt:lpstr>
    </vt:vector>
  </TitlesOfParts>
  <Company>ZŠ a MŠ Praha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Tučňák</dc:title>
  <dc:creator>Uživatel</dc:creator>
  <cp:lastModifiedBy>Uživatel</cp:lastModifiedBy>
  <cp:revision>16</cp:revision>
  <dcterms:created xsi:type="dcterms:W3CDTF">2020-02-10T09:26:01Z</dcterms:created>
  <dcterms:modified xsi:type="dcterms:W3CDTF">2020-03-09T09:44:53Z</dcterms:modified>
</cp:coreProperties>
</file>