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59" r:id="rId4"/>
    <p:sldId id="261" r:id="rId5"/>
    <p:sldId id="258" r:id="rId6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délník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Zaoblený obdélník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ECE81-D2BC-4E60-817D-59BF32E02048}" type="datetimeFigureOut">
              <a:rPr lang="cs-CZ" smtClean="0"/>
              <a:t>02.03.2020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E6F4BD8F-B679-4847-9CAD-A458A443B2C6}" type="slidenum">
              <a:rPr lang="cs-CZ" smtClean="0"/>
              <a:t>‹#›</a:t>
            </a:fld>
            <a:endParaRPr lang="cs-CZ"/>
          </a:p>
        </p:txBody>
      </p:sp>
      <p:sp>
        <p:nvSpPr>
          <p:cNvPr id="7" name="Obdélník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élník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bdélník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ECE81-D2BC-4E60-817D-59BF32E02048}" type="datetimeFigureOut">
              <a:rPr lang="cs-CZ" smtClean="0"/>
              <a:t>02.03.2020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4BD8F-B679-4847-9CAD-A458A443B2C6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ECE81-D2BC-4E60-817D-59BF32E02048}" type="datetimeFigureOut">
              <a:rPr lang="cs-CZ" smtClean="0"/>
              <a:t>02.03.2020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4BD8F-B679-4847-9CAD-A458A443B2C6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ECE81-D2BC-4E60-817D-59BF32E02048}" type="datetimeFigureOut">
              <a:rPr lang="cs-CZ" smtClean="0"/>
              <a:t>02.03.2020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4BD8F-B679-4847-9CAD-A458A443B2C6}" type="slidenum">
              <a:rPr lang="cs-CZ" smtClean="0"/>
              <a:t>‹#›</a:t>
            </a:fld>
            <a:endParaRPr lang="cs-CZ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délník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Zaoblený obdélník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ECE81-D2BC-4E60-817D-59BF32E02048}" type="datetimeFigureOut">
              <a:rPr lang="cs-CZ" smtClean="0"/>
              <a:t>02.03.2020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cs-CZ"/>
          </a:p>
        </p:txBody>
      </p:sp>
      <p:sp>
        <p:nvSpPr>
          <p:cNvPr id="7" name="Obdélník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bdélník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bdélník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E6F4BD8F-B679-4847-9CAD-A458A443B2C6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ECE81-D2BC-4E60-817D-59BF32E02048}" type="datetimeFigureOut">
              <a:rPr lang="cs-CZ" smtClean="0"/>
              <a:t>02.03.2020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4BD8F-B679-4847-9CAD-A458A443B2C6}" type="slidenum">
              <a:rPr lang="cs-CZ" smtClean="0"/>
              <a:t>‹#›</a:t>
            </a:fld>
            <a:endParaRPr lang="cs-CZ"/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ECE81-D2BC-4E60-817D-59BF32E02048}" type="datetimeFigureOut">
              <a:rPr lang="cs-CZ" smtClean="0"/>
              <a:t>02.03.2020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4BD8F-B679-4847-9CAD-A458A443B2C6}" type="slidenum">
              <a:rPr lang="cs-CZ" smtClean="0"/>
              <a:t>‹#›</a:t>
            </a:fld>
            <a:endParaRPr lang="cs-CZ"/>
          </a:p>
        </p:txBody>
      </p:sp>
      <p:sp>
        <p:nvSpPr>
          <p:cNvPr id="11" name="Zástupný symbol pro obsah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ECE81-D2BC-4E60-817D-59BF32E02048}" type="datetimeFigureOut">
              <a:rPr lang="cs-CZ" smtClean="0"/>
              <a:t>02.03.2020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4BD8F-B679-4847-9CAD-A458A443B2C6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ECE81-D2BC-4E60-817D-59BF32E02048}" type="datetimeFigureOut">
              <a:rPr lang="cs-CZ" smtClean="0"/>
              <a:t>02.03.2020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4BD8F-B679-4847-9CAD-A458A443B2C6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Zaoblený obdélník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ECE81-D2BC-4E60-817D-59BF32E02048}" type="datetimeFigureOut">
              <a:rPr lang="cs-CZ" smtClean="0"/>
              <a:t>02.03.2020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4BD8F-B679-4847-9CAD-A458A443B2C6}" type="slidenum">
              <a:rPr lang="cs-CZ" smtClean="0"/>
              <a:t>‹#›</a:t>
            </a:fld>
            <a:endParaRPr lang="cs-CZ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ECE81-D2BC-4E60-817D-59BF32E02048}" type="datetimeFigureOut">
              <a:rPr lang="cs-CZ" smtClean="0"/>
              <a:t>02.03.2020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E6F4BD8F-B679-4847-9CAD-A458A443B2C6}" type="slidenum">
              <a:rPr lang="cs-CZ" smtClean="0"/>
              <a:t>‹#›</a:t>
            </a:fld>
            <a:endParaRPr lang="cs-CZ"/>
          </a:p>
        </p:txBody>
      </p:sp>
      <p:sp>
        <p:nvSpPr>
          <p:cNvPr id="11" name="Obdélník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bdélník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Kliknutím na ikonu přidáte obrázek.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Zaoblený obdélník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89ECE81-D2BC-4E60-817D-59BF32E02048}" type="datetimeFigureOut">
              <a:rPr lang="cs-CZ" smtClean="0"/>
              <a:t>02.03.2020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E6F4BD8F-B679-4847-9CAD-A458A443B2C6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jpeg"/><Relationship Id="rId9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cs.wikipedia.org/wiki/Li%C5%A1ka_obecn%C3%A1_(%C5%A1elma)#Popis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4860032" y="6453336"/>
            <a:ext cx="4283968" cy="404664"/>
          </a:xfrm>
        </p:spPr>
        <p:txBody>
          <a:bodyPr>
            <a:normAutofit fontScale="92500" lnSpcReduction="20000"/>
          </a:bodyPr>
          <a:lstStyle/>
          <a:p>
            <a:r>
              <a:rPr lang="cs-CZ" dirty="0" smtClean="0"/>
              <a:t>Autor: Marcela Maturová</a:t>
            </a:r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51520" y="1556792"/>
            <a:ext cx="8892480" cy="1497394"/>
          </a:xfrm>
        </p:spPr>
        <p:txBody>
          <a:bodyPr>
            <a:noAutofit/>
          </a:bodyPr>
          <a:lstStyle/>
          <a:p>
            <a:r>
              <a:rPr lang="cs-CZ" sz="11500" dirty="0" smtClean="0"/>
              <a:t>Liška Obecná</a:t>
            </a:r>
            <a:endParaRPr lang="cs-CZ" sz="11500" dirty="0"/>
          </a:p>
        </p:txBody>
      </p:sp>
      <p:pic>
        <p:nvPicPr>
          <p:cNvPr id="1026" name="Picture 2" descr="Image result for liška obecná cute fotk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0277" y="3068959"/>
            <a:ext cx="2512355" cy="3785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liška obecná cute fotk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2078" y="3068959"/>
            <a:ext cx="2525946" cy="3796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liška obecná cute fotk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3134" y="3068960"/>
            <a:ext cx="2317138" cy="3475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 result for liška obecná cute fotk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0" y="0"/>
            <a:ext cx="2520280" cy="1680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Image result for liška obecná cute fotka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9440" y="0"/>
            <a:ext cx="2618624" cy="1682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Image result for liška obecná cute fotka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4516" y="3068959"/>
            <a:ext cx="2151765" cy="3226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Image result for liška obecná cute fotka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7376" y="-699835"/>
            <a:ext cx="1496199" cy="2385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0"/>
            <a:ext cx="2502018" cy="168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68290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3271" y="1772816"/>
            <a:ext cx="4407816" cy="2376264"/>
          </a:xfrm>
        </p:spPr>
        <p:txBody>
          <a:bodyPr>
            <a:normAutofit fontScale="90000"/>
          </a:bodyPr>
          <a:lstStyle/>
          <a:p>
            <a:pPr lvl="0"/>
            <a:r>
              <a:rPr lang="cs-CZ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Liška je relativně štíhlá psovitá šelma s poměrně dlouhýma </a:t>
            </a:r>
            <a:r>
              <a:rPr lang="cs-CZ" sz="2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špičatýma</a:t>
            </a:r>
            <a:r>
              <a:rPr lang="cs-CZ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cs-CZ" sz="2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ušima </a:t>
            </a:r>
            <a:r>
              <a:rPr lang="cs-CZ" sz="2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 dlouhým huňatým</a:t>
            </a:r>
            <a:r>
              <a:rPr lang="cs-CZ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cs-CZ" sz="2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ocasem</a:t>
            </a:r>
            <a:r>
              <a:rPr lang="cs-CZ" sz="2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br>
              <a:rPr lang="cs-CZ" sz="2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cs-CZ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Její barva je jemně zrzavá.</a:t>
            </a:r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AutoShape 2" descr="Image result for LISKA OBECN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sz="quarter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88" r="9857"/>
          <a:stretch/>
        </p:blipFill>
        <p:spPr bwMode="auto">
          <a:xfrm>
            <a:off x="5220072" y="548680"/>
            <a:ext cx="3309257" cy="381642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Obdélník 10"/>
          <p:cNvSpPr/>
          <p:nvPr/>
        </p:nvSpPr>
        <p:spPr>
          <a:xfrm>
            <a:off x="453271" y="4653136"/>
            <a:ext cx="836720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cs-CZ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Tělo je 100 až 140 cm dlouhé včetně oháňky a v kohoutku </a:t>
            </a:r>
            <a:r>
              <a:rPr lang="cs-CZ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 až </a:t>
            </a:r>
            <a:r>
              <a:rPr lang="cs-CZ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 cm vysoké. Oháňka měří 35 až 45 cm. </a:t>
            </a:r>
            <a:endParaRPr lang="cs-CZ" sz="24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cs-CZ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cs-CZ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Tělesná </a:t>
            </a:r>
            <a:r>
              <a:rPr lang="cs-CZ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váha značně kolísá, udává se rozpětí 4 až 10 kg, výjimečně může přesáhnout i 12 kg</a:t>
            </a:r>
            <a:endParaRPr lang="cs-CZ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307231" y="390476"/>
            <a:ext cx="7496001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cs-CZ" sz="4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Vzhled</a:t>
            </a:r>
            <a:endParaRPr lang="cs-CZ" sz="4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06985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179512" y="1340768"/>
            <a:ext cx="8964488" cy="1440160"/>
          </a:xfrm>
        </p:spPr>
        <p:txBody>
          <a:bodyPr>
            <a:noAutofit/>
          </a:bodyPr>
          <a:lstStyle/>
          <a:p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dolní část 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obličeje , břicho a konec ocasu 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žlutobílé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nohy a uši na konci černé.</a:t>
            </a:r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Image result for LISKA OBECN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194" y="2420887"/>
            <a:ext cx="6336704" cy="4220345"/>
          </a:xfrm>
          <a:prstGeom prst="rect">
            <a:avLst/>
          </a:prstGeom>
          <a:noFill/>
          <a:ln>
            <a:solidFill>
              <a:srgbClr val="FFC00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Nadpis 4"/>
          <p:cNvSpPr txBox="1">
            <a:spLocks noGrp="1"/>
          </p:cNvSpPr>
          <p:nvPr>
            <p:ph type="title"/>
          </p:nvPr>
        </p:nvSpPr>
        <p:spPr>
          <a:xfrm>
            <a:off x="353346" y="382469"/>
            <a:ext cx="7772400" cy="8771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cs-CZ" sz="4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Vzhled</a:t>
            </a:r>
            <a:endParaRPr lang="cs-CZ" sz="4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27042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800" b="1" cap="all" dirty="0" smtClean="0">
                <a:ln w="0"/>
                <a:gradFill flip="none">
                  <a:gsLst>
                    <a:gs pos="0">
                      <a:srgbClr val="D34817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D34817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D34817">
                        <a:shade val="65000"/>
                        <a:satMod val="130000"/>
                      </a:srgbClr>
                    </a:gs>
                    <a:gs pos="92000">
                      <a:srgbClr val="D34817">
                        <a:shade val="50000"/>
                        <a:satMod val="120000"/>
                      </a:srgbClr>
                    </a:gs>
                    <a:gs pos="100000">
                      <a:srgbClr val="D34817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Liščí nory</a:t>
            </a:r>
            <a:endParaRPr lang="cs-CZ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6177880" cy="3061320"/>
          </a:xfrm>
        </p:spPr>
        <p:txBody>
          <a:bodyPr>
            <a:normAutofit/>
          </a:bodyPr>
          <a:lstStyle/>
          <a:p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Liščí nora je v zemi vyhrabané obydlí</a:t>
            </a:r>
            <a:r>
              <a:rPr lang="cs-CZ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r>
              <a:rPr lang="cs-CZ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které primárně slouží jako úkryt </a:t>
            </a:r>
            <a:endParaRPr lang="cs-CZ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prostor pro vyvádění mláďat</a:t>
            </a:r>
            <a:r>
              <a:rPr lang="cs-CZ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cs-CZ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Mimo období rozmnožování </a:t>
            </a:r>
            <a:endParaRPr lang="cs-CZ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dává 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většina lišek přednost životu venku</a:t>
            </a:r>
            <a:endParaRPr lang="cs-CZ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2" name="Picture 4" descr="Image result for lisci nor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260648"/>
            <a:ext cx="3544821" cy="2658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upload.wikimedia.org/wikipedia/commons/a/ae/Foxde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5" y="2919264"/>
            <a:ext cx="3544821" cy="2372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7846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7844408" cy="1503040"/>
          </a:xfrm>
        </p:spPr>
        <p:txBody>
          <a:bodyPr>
            <a:normAutofit fontScale="90000"/>
          </a:bodyPr>
          <a:lstStyle/>
          <a:p>
            <a:r>
              <a:rPr lang="cs-CZ" sz="3100" dirty="0">
                <a:hlinkClick r:id="rId2"/>
              </a:rPr>
              <a:t>https://cs.wikipedia.org/wiki/Li%C5%A1ka_obecn%C3%A1_(%C5%A1elma)#Popis</a:t>
            </a:r>
            <a:r>
              <a:rPr lang="cs-CZ" sz="3100" dirty="0"/>
              <a:t/>
            </a:r>
            <a:br>
              <a:rPr lang="cs-CZ" sz="3100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275513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Jmění">
  <a:themeElements>
    <a:clrScheme name="Jmění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Jmění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Jmění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101</TotalTime>
  <Words>59</Words>
  <Application>Microsoft Office PowerPoint</Application>
  <PresentationFormat>Předvádění na obrazovce (4:3)</PresentationFormat>
  <Paragraphs>17</Paragraphs>
  <Slides>5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5</vt:i4>
      </vt:variant>
    </vt:vector>
  </HeadingPairs>
  <TitlesOfParts>
    <vt:vector size="6" baseType="lpstr">
      <vt:lpstr>Jmění</vt:lpstr>
      <vt:lpstr>Liška Obecná</vt:lpstr>
      <vt:lpstr>Liška je relativně štíhlá psovitá šelma s poměrně dlouhýma špičatýma ušima a dlouhým huňatým ocasem.  Její barva je jemně zrzavá.</vt:lpstr>
      <vt:lpstr>Vzhled</vt:lpstr>
      <vt:lpstr>Liščí nory</vt:lpstr>
      <vt:lpstr>https://cs.wikipedia.org/wiki/Li%C5%A1ka_obecn%C3%A1_(%C5%A1elma)#Popis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Liška Obecná</dc:title>
  <dc:creator>Škola</dc:creator>
  <cp:lastModifiedBy>Škola</cp:lastModifiedBy>
  <cp:revision>12</cp:revision>
  <dcterms:created xsi:type="dcterms:W3CDTF">2020-02-10T09:25:42Z</dcterms:created>
  <dcterms:modified xsi:type="dcterms:W3CDTF">2020-03-02T09:45:42Z</dcterms:modified>
</cp:coreProperties>
</file>