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5461AE-4A8D-4D4C-835A-C7115B089E4C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B01509-CF12-4AB1-9F53-E6D51641A64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Sokol stěhovavý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Michal Hájek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400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Říše živočichové</a:t>
            </a:r>
          </a:p>
          <a:p>
            <a:pPr marL="36576" indent="0">
              <a:buNone/>
            </a:pPr>
            <a:r>
              <a:rPr lang="cs-CZ" dirty="0" smtClean="0"/>
              <a:t>    Kmen strunatci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Podkmen obratlovci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Třída ptáci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Podtřída letci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Řád sokoli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Čeled</a:t>
            </a:r>
            <a:r>
              <a:rPr lang="cs-CZ" dirty="0" smtClean="0"/>
              <a:t>‘ sokolovití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Rod sokol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77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Vzhled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Rozpětí křídel je 85-115cm</a:t>
            </a:r>
          </a:p>
          <a:p>
            <a:r>
              <a:rPr lang="cs-CZ" dirty="0" smtClean="0"/>
              <a:t>Délka těla je 35 až 50cm</a:t>
            </a:r>
          </a:p>
          <a:p>
            <a:r>
              <a:rPr lang="cs-CZ" dirty="0" smtClean="0"/>
              <a:t>Samci váží 500 až 750g</a:t>
            </a:r>
          </a:p>
          <a:p>
            <a:r>
              <a:rPr lang="cs-CZ" smtClean="0"/>
              <a:t>Samice váží 910 až 1500g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5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výskyt má v Evropě a Asii</a:t>
            </a:r>
          </a:p>
          <a:p>
            <a:pPr marL="36576" indent="0">
              <a:buNone/>
            </a:pPr>
            <a:r>
              <a:rPr lang="cs-CZ" dirty="0" smtClean="0"/>
              <a:t>ale je i v Americe, </a:t>
            </a:r>
            <a:r>
              <a:rPr lang="cs-CZ" dirty="0" err="1" smtClean="0"/>
              <a:t>Australii</a:t>
            </a:r>
            <a:r>
              <a:rPr lang="cs-CZ" dirty="0" smtClean="0"/>
              <a:t> a Africe                       </a:t>
            </a:r>
          </a:p>
          <a:p>
            <a:pPr marL="36576" indent="0">
              <a:buNone/>
            </a:pPr>
            <a:r>
              <a:rPr lang="cs-CZ" dirty="0" smtClean="0"/>
              <a:t>Nevyskytuje se v Saudské Arábii, Novém Zélandu a severu Afriky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89040"/>
            <a:ext cx="8244408" cy="285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0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7467600" cy="4525963"/>
          </a:xfrm>
        </p:spPr>
        <p:txBody>
          <a:bodyPr/>
          <a:lstStyle/>
          <a:p>
            <a:r>
              <a:rPr lang="cs-CZ" dirty="0" smtClean="0"/>
              <a:t>Sokol Stěhovaví se živý:</a:t>
            </a:r>
          </a:p>
          <a:p>
            <a:r>
              <a:rPr lang="cs-CZ" dirty="0" smtClean="0"/>
              <a:t>Holubi, špačky</a:t>
            </a:r>
          </a:p>
          <a:p>
            <a:r>
              <a:rPr lang="cs-CZ" dirty="0" smtClean="0"/>
              <a:t>Koroptve, racky</a:t>
            </a:r>
          </a:p>
          <a:p>
            <a:r>
              <a:rPr lang="cs-CZ" dirty="0" smtClean="0"/>
              <a:t>Vlaštovky, havrany</a:t>
            </a:r>
          </a:p>
          <a:p>
            <a:r>
              <a:rPr lang="cs-CZ" dirty="0" smtClean="0"/>
              <a:t>Netopýry, králíky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70" y="2276871"/>
            <a:ext cx="4876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3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Rozmnožovaní </a:t>
            </a:r>
            <a:r>
              <a:rPr lang="cs-CZ" smtClean="0"/>
              <a:t>a mláďata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80003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</TotalTime>
  <Words>101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Technický</vt:lpstr>
      <vt:lpstr>Sokol stěhovavý</vt:lpstr>
      <vt:lpstr>Obecné informace</vt:lpstr>
      <vt:lpstr>Vzhled</vt:lpstr>
      <vt:lpstr>Výskyt</vt:lpstr>
      <vt:lpstr>Potrava</vt:lpstr>
      <vt:lpstr>Rozmnožovaní a mláďata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Sokol stěhovavý</dc:title>
  <dc:creator>Škola</dc:creator>
  <cp:lastModifiedBy>Škola</cp:lastModifiedBy>
  <cp:revision>11</cp:revision>
  <dcterms:created xsi:type="dcterms:W3CDTF">2020-02-10T07:25:30Z</dcterms:created>
  <dcterms:modified xsi:type="dcterms:W3CDTF">2020-03-09T07:44:12Z</dcterms:modified>
</cp:coreProperties>
</file>