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CB13C-C0EB-4B96-97A9-C945E32913DF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51B93-3B92-4868-AA58-940BB44E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5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51B93-3B92-4868-AA58-940BB44E70F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2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B85DFF0-D7A0-4BDD-B772-F11CEB1477D5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B345B3-60CE-4726-A6E8-93D1341B4C9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Puma horská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 Johana Kardová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498843" cy="3035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234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25113" cy="881068"/>
          </a:xfrm>
        </p:spPr>
        <p:txBody>
          <a:bodyPr/>
          <a:lstStyle/>
          <a:p>
            <a:pPr algn="ctr"/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844824"/>
            <a:ext cx="7306973" cy="4717983"/>
          </a:xfrm>
        </p:spPr>
        <p:txBody>
          <a:bodyPr/>
          <a:lstStyle/>
          <a:p>
            <a:r>
              <a:rPr lang="cs-CZ" dirty="0" smtClean="0"/>
              <a:t>Pumy </a:t>
            </a:r>
            <a:r>
              <a:rPr lang="cs-CZ" dirty="0"/>
              <a:t>mají největší areál rozšíření z pozemních živočichů obou Amerik, žijí od severní Kanady až po jih Jižní Ameriky. Jsou to velmi přizpůsobivá a nenáročná zvířata, vyskytují se až do výšky 4 500 m n. m. </a:t>
            </a:r>
            <a:r>
              <a:rPr lang="cs-CZ" dirty="0" smtClean="0"/>
              <a:t>z podzemních živočichu.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30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vshled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Pumy horské </a:t>
            </a:r>
            <a:r>
              <a:rPr lang="cs-CZ" dirty="0" err="1" smtClean="0"/>
              <a:t>dorustají</a:t>
            </a:r>
            <a:r>
              <a:rPr lang="cs-CZ" dirty="0"/>
              <a:t> přibližně  60 až 90 cm. Samci mohou dorůst délky i s ocasem až 2,4 metru a vážit i 100 kg. Samice jsou zhruba o polovinu menší. </a:t>
            </a:r>
            <a:r>
              <a:rPr lang="cs-CZ"/>
              <a:t>Největší zastřelený samec vážil 125 kg.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1415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56</TotalTime>
  <Words>93</Words>
  <Application>Microsoft Office PowerPoint</Application>
  <PresentationFormat>Předvádění na obrazovce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Spring</vt:lpstr>
      <vt:lpstr>Puma horská</vt:lpstr>
      <vt:lpstr>Obecné informace</vt:lpstr>
      <vt:lpstr>vshled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Puma horská</dc:title>
  <dc:creator>Uživatel</dc:creator>
  <cp:lastModifiedBy>Uživatel</cp:lastModifiedBy>
  <cp:revision>6</cp:revision>
  <dcterms:created xsi:type="dcterms:W3CDTF">2020-02-24T07:16:58Z</dcterms:created>
  <dcterms:modified xsi:type="dcterms:W3CDTF">2020-03-09T07:44:50Z</dcterms:modified>
</cp:coreProperties>
</file>