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FEF62-34C4-45D7-BD5A-F910142E1966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C1818-3FE5-481D-8E91-E57D6FDA30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595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C1818-3FE5-481D-8E91-E57D6FDA30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222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73BD-E234-42A8-B8B7-D6369430717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1677-6365-45BC-8724-22F5BA50DB7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73BD-E234-42A8-B8B7-D6369430717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1677-6365-45BC-8724-22F5BA50D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73BD-E234-42A8-B8B7-D6369430717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1677-6365-45BC-8724-22F5BA50D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73BD-E234-42A8-B8B7-D6369430717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1677-6365-45BC-8724-22F5BA50D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73BD-E234-42A8-B8B7-D6369430717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1677-6365-45BC-8724-22F5BA50DB7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73BD-E234-42A8-B8B7-D6369430717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1677-6365-45BC-8724-22F5BA50D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73BD-E234-42A8-B8B7-D6369430717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1677-6365-45BC-8724-22F5BA50D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73BD-E234-42A8-B8B7-D6369430717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1677-6365-45BC-8724-22F5BA50D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73BD-E234-42A8-B8B7-D6369430717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1677-6365-45BC-8724-22F5BA50D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73BD-E234-42A8-B8B7-D6369430717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1677-6365-45BC-8724-22F5BA50DB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73BD-E234-42A8-B8B7-D6369430717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401677-6365-45BC-8724-22F5BA50DB7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A873BD-E234-42A8-B8B7-D63694307170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401677-6365-45BC-8724-22F5BA50DB78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851648" cy="1828800"/>
          </a:xfrm>
        </p:spPr>
        <p:txBody>
          <a:bodyPr/>
          <a:lstStyle/>
          <a:p>
            <a:r>
              <a:rPr lang="cs-CZ" dirty="0" smtClean="0"/>
              <a:t>Medvěd lední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7854696" cy="17526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Autor: Michal Janoušek</a:t>
            </a:r>
            <a:endParaRPr lang="cs-CZ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01008"/>
            <a:ext cx="4032448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897495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informace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539552" y="2636912"/>
            <a:ext cx="7772400" cy="3388632"/>
          </a:xfrm>
        </p:spPr>
        <p:txBody>
          <a:bodyPr/>
          <a:lstStyle/>
          <a:p>
            <a:r>
              <a:rPr lang="cs-CZ" sz="2800" dirty="0" smtClean="0"/>
              <a:t>-Říše: živočichové</a:t>
            </a:r>
            <a:br>
              <a:rPr lang="cs-CZ" sz="2800" dirty="0" smtClean="0"/>
            </a:br>
            <a:r>
              <a:rPr lang="cs-CZ" sz="2800" dirty="0" smtClean="0"/>
              <a:t>- Kmen: strunatci</a:t>
            </a:r>
            <a:br>
              <a:rPr lang="cs-CZ" sz="2800" dirty="0" smtClean="0"/>
            </a:br>
            <a:r>
              <a:rPr lang="cs-CZ" sz="2800" dirty="0" smtClean="0"/>
              <a:t>-Třída: savci</a:t>
            </a:r>
          </a:p>
          <a:p>
            <a:r>
              <a:rPr lang="cs-CZ" sz="2800" dirty="0" smtClean="0"/>
              <a:t>-Řád: šelmy</a:t>
            </a:r>
            <a:br>
              <a:rPr lang="cs-CZ" sz="2800" dirty="0" smtClean="0"/>
            </a:br>
            <a:r>
              <a:rPr lang="cs-CZ" sz="2800" dirty="0" smtClean="0"/>
              <a:t>-Čeleď: medvědovití</a:t>
            </a:r>
            <a:br>
              <a:rPr lang="cs-CZ" sz="2800" dirty="0" smtClean="0"/>
            </a:br>
            <a:r>
              <a:rPr lang="cs-CZ" sz="2800" dirty="0" smtClean="0"/>
              <a:t>-Rod: medvěd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09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0885" y="692696"/>
            <a:ext cx="7772400" cy="936104"/>
          </a:xfrm>
        </p:spPr>
        <p:txBody>
          <a:bodyPr/>
          <a:lstStyle/>
          <a:p>
            <a:r>
              <a:rPr lang="cs-CZ" dirty="0" smtClean="0"/>
              <a:t>Vzhled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7968" y="1700808"/>
            <a:ext cx="3217933" cy="432048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Barva: bílá</a:t>
            </a:r>
            <a:br>
              <a:rPr lang="cs-CZ" sz="2800" dirty="0" smtClean="0"/>
            </a:br>
            <a:r>
              <a:rPr lang="cs-CZ" sz="2800" dirty="0" smtClean="0"/>
              <a:t>Váha samce: 300-800 kg</a:t>
            </a:r>
            <a:br>
              <a:rPr lang="cs-CZ" sz="2800" dirty="0" smtClean="0"/>
            </a:br>
            <a:r>
              <a:rPr lang="cs-CZ" sz="2800" dirty="0" smtClean="0"/>
              <a:t>Váha samice: 150-300 kg</a:t>
            </a:r>
            <a:br>
              <a:rPr lang="cs-CZ" sz="2800" dirty="0" smtClean="0"/>
            </a:br>
            <a:r>
              <a:rPr lang="cs-CZ" sz="2800" dirty="0" smtClean="0"/>
              <a:t>Výška: 1,6 m</a:t>
            </a:r>
            <a:br>
              <a:rPr lang="cs-CZ" sz="2800" dirty="0" smtClean="0"/>
            </a:b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949"/>
          <a:stretch/>
        </p:blipFill>
        <p:spPr>
          <a:xfrm>
            <a:off x="3779912" y="1412776"/>
            <a:ext cx="4808023" cy="43212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79845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332656"/>
            <a:ext cx="7772400" cy="1584176"/>
          </a:xfrm>
        </p:spPr>
        <p:txBody>
          <a:bodyPr/>
          <a:lstStyle/>
          <a:p>
            <a:r>
              <a:rPr lang="cs-CZ" dirty="0" smtClean="0"/>
              <a:t>Výskyt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1844824"/>
            <a:ext cx="7772400" cy="236955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Medvěd lední žije především na Arktidě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36912"/>
            <a:ext cx="5040560" cy="36004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2261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776" y="0"/>
            <a:ext cx="7772400" cy="2276872"/>
          </a:xfrm>
        </p:spPr>
        <p:txBody>
          <a:bodyPr/>
          <a:lstStyle/>
          <a:p>
            <a:r>
              <a:rPr lang="cs-CZ" dirty="0" smtClean="0"/>
              <a:t>Potrava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2204864"/>
            <a:ext cx="7772400" cy="1368152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Medvěd lední je masožravec. </a:t>
            </a:r>
            <a:br>
              <a:rPr lang="cs-CZ" sz="2800" dirty="0" smtClean="0"/>
            </a:br>
            <a:r>
              <a:rPr lang="cs-CZ" sz="2800" dirty="0" smtClean="0"/>
              <a:t>Loví </a:t>
            </a:r>
            <a:r>
              <a:rPr lang="cs-CZ" sz="2800" dirty="0" smtClean="0"/>
              <a:t>hlavně mláďata </a:t>
            </a:r>
            <a:r>
              <a:rPr lang="cs-CZ" sz="2800" dirty="0" smtClean="0"/>
              <a:t>tuleně kroužkovaného a tuleně vousatého</a:t>
            </a:r>
            <a:r>
              <a:rPr lang="cs-CZ" sz="2800" dirty="0" smtClean="0"/>
              <a:t>. Medvěd lední dokáže sežrat až 70 kg masa naráz.</a:t>
            </a:r>
            <a:endParaRPr lang="cs-CZ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517" y="4005064"/>
            <a:ext cx="3528392" cy="19442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008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Rozmnožování a mláďata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Medvěd lední nežije v </a:t>
            </a:r>
            <a:r>
              <a:rPr lang="cs-CZ" sz="2800" smtClean="0"/>
              <a:t>trvalém páru</a:t>
            </a:r>
            <a:br>
              <a:rPr lang="cs-CZ" sz="2800" smtClean="0"/>
            </a:br>
            <a:r>
              <a:rPr lang="cs-CZ" sz="2800" smtClean="0"/>
              <a:t>-</a:t>
            </a:r>
            <a:r>
              <a:rPr lang="cs-CZ" sz="2800" dirty="0" smtClean="0"/>
              <a:t>Samice rodí obvykle 2 mláďata (někdy i 1 až 4)</a:t>
            </a:r>
            <a:br>
              <a:rPr lang="cs-CZ" sz="2800" dirty="0" smtClean="0"/>
            </a:br>
            <a:r>
              <a:rPr lang="cs-CZ" sz="2800" dirty="0" smtClean="0"/>
              <a:t>-Váží 450-950 g</a:t>
            </a:r>
            <a:br>
              <a:rPr lang="cs-CZ" sz="2800" dirty="0" smtClean="0"/>
            </a:br>
            <a:r>
              <a:rPr lang="cs-CZ" sz="2800" dirty="0" smtClean="0"/>
              <a:t>-Samice se o mláďata </a:t>
            </a:r>
            <a:r>
              <a:rPr lang="cs-CZ" sz="2800" smtClean="0"/>
              <a:t>stará maximálně 3 roky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01435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</TotalTime>
  <Words>39</Words>
  <Application>Microsoft Office PowerPoint</Application>
  <PresentationFormat>Předvádění na obrazovce (4:3)</PresentationFormat>
  <Paragraphs>14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Medvěd lední</vt:lpstr>
      <vt:lpstr>Obecné informace</vt:lpstr>
      <vt:lpstr>Vzhled</vt:lpstr>
      <vt:lpstr>Výskyt </vt:lpstr>
      <vt:lpstr>Potrava</vt:lpstr>
      <vt:lpstr>Rozmnožování a mláďata</vt:lpstr>
    </vt:vector>
  </TitlesOfParts>
  <Company>ZŠ a MŠ Praha 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Medvěd lední</dc:title>
  <dc:creator>Škola</dc:creator>
  <cp:lastModifiedBy>Škola</cp:lastModifiedBy>
  <cp:revision>13</cp:revision>
  <dcterms:created xsi:type="dcterms:W3CDTF">2020-02-24T07:12:36Z</dcterms:created>
  <dcterms:modified xsi:type="dcterms:W3CDTF">2020-03-09T07:45:04Z</dcterms:modified>
</cp:coreProperties>
</file>