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9156D0-DF85-4077-AF97-060F4A5C7D73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3E3071-057B-4401-806D-C249D06980B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725145"/>
            <a:ext cx="8458200" cy="1080120"/>
          </a:xfrm>
        </p:spPr>
        <p:txBody>
          <a:bodyPr/>
          <a:lstStyle/>
          <a:p>
            <a:r>
              <a:rPr lang="cs-CZ" dirty="0" smtClean="0"/>
              <a:t>žirafa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Adéla Svobodová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891" y="836711"/>
            <a:ext cx="3273524" cy="43646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446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Žirafa-informace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Říše-živočichové</a:t>
            </a:r>
          </a:p>
          <a:p>
            <a:pPr marL="0" indent="0">
              <a:buNone/>
            </a:pPr>
            <a:r>
              <a:rPr lang="cs-CZ" sz="2400" dirty="0" smtClean="0"/>
              <a:t>Kmen-strunatci</a:t>
            </a:r>
          </a:p>
          <a:p>
            <a:pPr marL="0" indent="0">
              <a:buNone/>
            </a:pPr>
            <a:r>
              <a:rPr lang="cs-CZ" sz="2400" dirty="0" smtClean="0"/>
              <a:t>Třída-savci</a:t>
            </a:r>
          </a:p>
          <a:p>
            <a:pPr marL="0" indent="0">
              <a:buNone/>
            </a:pPr>
            <a:r>
              <a:rPr lang="cs-CZ" sz="2400" dirty="0" smtClean="0"/>
              <a:t>Řád-sudokopytníci</a:t>
            </a:r>
          </a:p>
          <a:p>
            <a:pPr marL="0" indent="0">
              <a:buNone/>
            </a:pPr>
            <a:r>
              <a:rPr lang="cs-CZ" sz="2400" dirty="0" smtClean="0"/>
              <a:t>Podřád-přežvýkavci</a:t>
            </a:r>
          </a:p>
          <a:p>
            <a:pPr marL="0" indent="0">
              <a:buNone/>
            </a:pPr>
            <a:r>
              <a:rPr lang="cs-CZ" sz="2400" dirty="0" smtClean="0"/>
              <a:t>Čeleď-žirafovití</a:t>
            </a:r>
          </a:p>
          <a:p>
            <a:pPr marL="0" indent="0">
              <a:buNone/>
            </a:pPr>
            <a:r>
              <a:rPr lang="cs-CZ" sz="2400" dirty="0" smtClean="0"/>
              <a:t>Rod-žirafa</a:t>
            </a:r>
          </a:p>
        </p:txBody>
      </p:sp>
    </p:spTree>
    <p:extLst>
      <p:ext uri="{BB962C8B-B14F-4D97-AF65-F5344CB8AC3E}">
        <p14:creationId xmlns:p14="http://schemas.microsoft.com/office/powerpoint/2010/main" val="67871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Žirafa-stavba těla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*Váha samce 1 200kg</a:t>
            </a:r>
          </a:p>
          <a:p>
            <a:pPr marL="0" indent="0">
              <a:buNone/>
            </a:pPr>
            <a:r>
              <a:rPr lang="cs-CZ" sz="2800" dirty="0" smtClean="0"/>
              <a:t>*Váha samice 830kg</a:t>
            </a:r>
          </a:p>
          <a:p>
            <a:pPr marL="0" indent="0">
              <a:buNone/>
            </a:pPr>
            <a:r>
              <a:rPr lang="cs-CZ" sz="2800" dirty="0" smtClean="0"/>
              <a:t>*Výška těla 4-5m</a:t>
            </a:r>
          </a:p>
          <a:p>
            <a:pPr marL="0" indent="0">
              <a:buNone/>
            </a:pPr>
            <a:r>
              <a:rPr lang="cs-CZ" sz="2800" dirty="0" smtClean="0"/>
              <a:t>*Dožívají se 25-28let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107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Žirafa-výskyt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*žirafa žije v </a:t>
            </a:r>
            <a:r>
              <a:rPr lang="cs-CZ" dirty="0" smtClean="0"/>
              <a:t>A</a:t>
            </a:r>
            <a:r>
              <a:rPr lang="cs-CZ" dirty="0" smtClean="0"/>
              <a:t>frice v –jižním </a:t>
            </a:r>
            <a:r>
              <a:rPr lang="cs-CZ" dirty="0" err="1"/>
              <a:t>S</a:t>
            </a:r>
            <a:r>
              <a:rPr lang="cs-CZ" dirty="0" err="1" smtClean="0"/>
              <a:t>omálsku,severní</a:t>
            </a:r>
            <a:r>
              <a:rPr lang="cs-CZ" dirty="0" smtClean="0"/>
              <a:t> </a:t>
            </a:r>
            <a:r>
              <a:rPr lang="cs-CZ" dirty="0"/>
              <a:t>K</a:t>
            </a:r>
            <a:r>
              <a:rPr lang="cs-CZ" dirty="0" smtClean="0"/>
              <a:t>eni a v jižní </a:t>
            </a:r>
            <a:r>
              <a:rPr lang="cs-CZ" dirty="0" smtClean="0"/>
              <a:t>E</a:t>
            </a:r>
            <a:r>
              <a:rPr lang="cs-CZ" dirty="0" smtClean="0"/>
              <a:t>tiopii</a:t>
            </a:r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12975"/>
            <a:ext cx="5328592" cy="25887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235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Žirafa-potrava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*žirafa se převážně </a:t>
            </a:r>
            <a:r>
              <a:rPr lang="cs-CZ" dirty="0" err="1" smtClean="0"/>
              <a:t>živí:listy</a:t>
            </a:r>
            <a:r>
              <a:rPr lang="cs-CZ" dirty="0" smtClean="0"/>
              <a:t> ze stromů a keřů</a:t>
            </a:r>
          </a:p>
          <a:p>
            <a:pPr marL="0" indent="0">
              <a:buNone/>
            </a:pPr>
            <a:r>
              <a:rPr lang="cs-CZ" dirty="0" smtClean="0"/>
              <a:t>*Např.-Akácie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421528"/>
            <a:ext cx="5112568" cy="3641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983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Žirafa-mláďata ( rozmnožování)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*Březost u samice trvá přibližně 400-468 dní</a:t>
            </a:r>
          </a:p>
          <a:p>
            <a:pPr marL="0" indent="0">
              <a:buNone/>
            </a:pPr>
            <a:r>
              <a:rPr lang="cs-CZ" dirty="0" smtClean="0"/>
              <a:t>*U žiraf je </a:t>
            </a:r>
            <a:r>
              <a:rPr lang="cs-CZ" dirty="0" err="1" smtClean="0"/>
              <a:t>vyjímkou</a:t>
            </a:r>
            <a:r>
              <a:rPr lang="cs-CZ" dirty="0" smtClean="0"/>
              <a:t> narozeni dvojčat.</a:t>
            </a:r>
          </a:p>
          <a:p>
            <a:pPr marL="0" indent="0">
              <a:buNone/>
            </a:pPr>
            <a:r>
              <a:rPr lang="cs-CZ" dirty="0" smtClean="0"/>
              <a:t>*Těsně po narození mládě váží obvykle 50-55kg</a:t>
            </a:r>
          </a:p>
          <a:p>
            <a:pPr marL="0" indent="0">
              <a:buNone/>
            </a:pPr>
            <a:r>
              <a:rPr lang="cs-CZ" dirty="0" smtClean="0"/>
              <a:t>*Měří okolo dvou metrů</a:t>
            </a:r>
          </a:p>
          <a:p>
            <a:pPr marL="0" indent="0">
              <a:buNone/>
            </a:pPr>
            <a:r>
              <a:rPr lang="cs-CZ" dirty="0" smtClean="0"/>
              <a:t>*</a:t>
            </a:r>
            <a:r>
              <a:rPr lang="cs-CZ" dirty="0"/>
              <a:t>M</a:t>
            </a:r>
            <a:r>
              <a:rPr lang="cs-CZ" dirty="0" smtClean="0"/>
              <a:t>ladé samice dospívají ve věku 3-4let</a:t>
            </a:r>
          </a:p>
          <a:p>
            <a:pPr marL="0" indent="0">
              <a:buNone/>
            </a:pPr>
            <a:r>
              <a:rPr lang="cs-CZ" dirty="0" smtClean="0"/>
              <a:t>*Samci okolo 4-5let</a:t>
            </a:r>
          </a:p>
          <a:p>
            <a:pPr marL="0" indent="0">
              <a:buNone/>
            </a:pPr>
            <a:r>
              <a:rPr lang="cs-CZ" dirty="0" smtClean="0"/>
              <a:t>*Žirafy se dožívají 10-15let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795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108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žirafa</vt:lpstr>
      <vt:lpstr>Žirafa-informace</vt:lpstr>
      <vt:lpstr>Žirafa-stavba těla </vt:lpstr>
      <vt:lpstr>Žirafa-výskyt</vt:lpstr>
      <vt:lpstr>Žirafa-potrava</vt:lpstr>
      <vt:lpstr>Žirafa-mláďata ( rozmnožování)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14</cp:revision>
  <dcterms:created xsi:type="dcterms:W3CDTF">2020-02-05T11:58:14Z</dcterms:created>
  <dcterms:modified xsi:type="dcterms:W3CDTF">2020-02-26T12:34:01Z</dcterms:modified>
</cp:coreProperties>
</file>