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ený obdélní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ený obdélní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ený obdélní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s jedním zakulaceným roh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1B20787-D5DF-432F-9A5D-37BEC74F1E52}" type="datetimeFigureOut">
              <a:rPr lang="cs-CZ" smtClean="0"/>
              <a:t>26.02.2020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BB53EB2-525A-4C09-8E12-770A01E9643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Bílý tygr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Autor Adam Budinský</a:t>
            </a:r>
            <a:endParaRPr lang="cs-CZ" dirty="0"/>
          </a:p>
        </p:txBody>
      </p:sp>
      <p:pic>
        <p:nvPicPr>
          <p:cNvPr id="1030" name="Picture 6" descr="Image result for kde zije bily tygr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521" y="1594520"/>
            <a:ext cx="460851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3222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Bílý tygr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8183880" cy="47640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Je to savec,</a:t>
            </a:r>
          </a:p>
          <a:p>
            <a:pPr marL="0" indent="0">
              <a:buNone/>
            </a:pPr>
            <a:r>
              <a:rPr lang="cs-CZ" dirty="0" smtClean="0"/>
              <a:t>Masožravec,</a:t>
            </a:r>
          </a:p>
          <a:p>
            <a:pPr marL="0" indent="0">
              <a:buNone/>
            </a:pPr>
            <a:r>
              <a:rPr lang="cs-CZ" dirty="0" smtClean="0"/>
              <a:t>Obratlovec,</a:t>
            </a:r>
          </a:p>
          <a:p>
            <a:pPr marL="0" indent="0">
              <a:buNone/>
            </a:pPr>
            <a:r>
              <a:rPr lang="cs-CZ" dirty="0" smtClean="0"/>
              <a:t>Váha samce 210kg váha samice 130kg</a:t>
            </a:r>
          </a:p>
          <a:p>
            <a:pPr marL="0" indent="0">
              <a:buNone/>
            </a:pPr>
            <a:r>
              <a:rPr lang="cs-CZ" dirty="0" smtClean="0"/>
              <a:t>Délka trupu 2m</a:t>
            </a:r>
          </a:p>
          <a:p>
            <a:pPr marL="0" indent="0">
              <a:buNone/>
            </a:pPr>
            <a:r>
              <a:rPr lang="cs-CZ" dirty="0" smtClean="0"/>
              <a:t>Délka ocasu 90cm</a:t>
            </a:r>
          </a:p>
          <a:p>
            <a:pPr marL="0" indent="0">
              <a:buNone/>
            </a:pPr>
            <a:r>
              <a:rPr lang="cs-CZ" dirty="0" smtClean="0"/>
              <a:t>Dosahuje výšky </a:t>
            </a:r>
            <a:r>
              <a:rPr lang="cs-CZ" dirty="0" smtClean="0"/>
              <a:t>3m</a:t>
            </a:r>
          </a:p>
          <a:p>
            <a:pPr marL="0" indent="0">
              <a:buNone/>
            </a:pPr>
            <a:r>
              <a:rPr lang="cs-CZ" dirty="0" smtClean="0"/>
              <a:t>Výška v kohoutku 110cm </a:t>
            </a:r>
            <a:r>
              <a:rPr lang="cs-CZ" dirty="0" err="1" smtClean="0"/>
              <a:t>max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Délka hlavy 25-38cm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12319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Potrava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599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/>
              <a:t>Tygr je samotářský a loví převážně v noci, není v běhu vytrvalý, takže loví především slabá nebo </a:t>
            </a:r>
            <a:r>
              <a:rPr lang="cs-CZ"/>
              <a:t>zraněná </a:t>
            </a:r>
            <a:r>
              <a:rPr lang="cs-CZ" smtClean="0"/>
              <a:t>zvířata.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6560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Výskyt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76672"/>
            <a:ext cx="4093431" cy="342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3303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Vlastní 10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7F7F7F"/>
      </a:accent1>
      <a:accent2>
        <a:srgbClr val="7F7F7F"/>
      </a:accent2>
      <a:accent3>
        <a:srgbClr val="3E3E3E"/>
      </a:accent3>
      <a:accent4>
        <a:srgbClr val="3E3E3E"/>
      </a:accent4>
      <a:accent5>
        <a:srgbClr val="474747"/>
      </a:accent5>
      <a:accent6>
        <a:srgbClr val="5F5F5F"/>
      </a:accent6>
      <a:hlink>
        <a:srgbClr val="5F5F5F"/>
      </a:hlink>
      <a:folHlink>
        <a:srgbClr val="7F7F7F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85</TotalTime>
  <Words>63</Words>
  <Application>Microsoft Office PowerPoint</Application>
  <PresentationFormat>Předvádění na obrazovce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Aspekt</vt:lpstr>
      <vt:lpstr>Bílý tygr</vt:lpstr>
      <vt:lpstr>Bílý tygr</vt:lpstr>
      <vt:lpstr>Potrava</vt:lpstr>
      <vt:lpstr>Zajímavosti</vt:lpstr>
      <vt:lpstr>Výskyt</vt:lpstr>
    </vt:vector>
  </TitlesOfParts>
  <Company>ZŠ a MŠ Praha 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Škola</cp:lastModifiedBy>
  <cp:revision>11</cp:revision>
  <dcterms:created xsi:type="dcterms:W3CDTF">2020-02-05T11:58:23Z</dcterms:created>
  <dcterms:modified xsi:type="dcterms:W3CDTF">2020-02-26T12:34:25Z</dcterms:modified>
</cp:coreProperties>
</file>