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69" autoAdjust="0"/>
  </p:normalViewPr>
  <p:slideViewPr>
    <p:cSldViewPr>
      <p:cViewPr varScale="1">
        <p:scale>
          <a:sx n="83" d="100"/>
          <a:sy n="83" d="100"/>
        </p:scale>
        <p:origin x="-10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9C68D2-97E0-4268-8290-AACBE5CEAAF9}" type="datetimeFigureOut">
              <a:rPr lang="cs-CZ" smtClean="0"/>
              <a:t>26.2.2020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45E073-37A5-4D89-BF29-60B48004260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Slon Africký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Autor-Eda Vedral</a:t>
            </a:r>
            <a:endParaRPr lang="cs-CZ" dirty="0"/>
          </a:p>
        </p:txBody>
      </p:sp>
      <p:sp>
        <p:nvSpPr>
          <p:cNvPr id="4" name="AutoShape 2" descr="Image result for slon africk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Image result for slon africký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Image result for slon africký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8" descr="Image result for slon africký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10" descr="Image result for slon africký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12" descr="Image result for slon africký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4" descr="Image result for slon africký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AutoShape 16" descr="Image result for slon africký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18" descr="Image result for slon africký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AutoShape 20" descr="Image result for slon africký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AutoShape 22" descr="Image result for slon africký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" name="AutoShape 24" descr="Image result for slon africký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" name="AutoShape 26" descr="Image result for slon africký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7" name="AutoShape 28" descr="Image result for slon africký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" name="AutoShape 30" descr="Image result for slon africký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AutoShape 32" descr="Image result for slon africký"/>
          <p:cNvSpPr>
            <a:spLocks noChangeAspect="1" noChangeArrowheads="1"/>
          </p:cNvSpPr>
          <p:nvPr/>
        </p:nvSpPr>
        <p:spPr bwMode="auto">
          <a:xfrm>
            <a:off x="2441575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AutoShape 34" descr="Image result for slon africký"/>
          <p:cNvSpPr>
            <a:spLocks noChangeAspect="1" noChangeArrowheads="1"/>
          </p:cNvSpPr>
          <p:nvPr/>
        </p:nvSpPr>
        <p:spPr bwMode="auto">
          <a:xfrm>
            <a:off x="2593975" y="2293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" name="AutoShape 36" descr="Image result for slon africký"/>
          <p:cNvSpPr>
            <a:spLocks noChangeAspect="1" noChangeArrowheads="1"/>
          </p:cNvSpPr>
          <p:nvPr/>
        </p:nvSpPr>
        <p:spPr bwMode="auto">
          <a:xfrm>
            <a:off x="2746375" y="2446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AutoShape 38" descr="Image result for slon africký"/>
          <p:cNvSpPr>
            <a:spLocks noChangeAspect="1" noChangeArrowheads="1"/>
          </p:cNvSpPr>
          <p:nvPr/>
        </p:nvSpPr>
        <p:spPr bwMode="auto">
          <a:xfrm>
            <a:off x="2898775" y="2598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AutoShape 40" descr="Image result for slon africký"/>
          <p:cNvSpPr>
            <a:spLocks noChangeAspect="1" noChangeArrowheads="1"/>
          </p:cNvSpPr>
          <p:nvPr/>
        </p:nvSpPr>
        <p:spPr bwMode="auto">
          <a:xfrm>
            <a:off x="3051175" y="2751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" name="AutoShape 42" descr="Image result for slon africký"/>
          <p:cNvSpPr>
            <a:spLocks noChangeAspect="1" noChangeArrowheads="1"/>
          </p:cNvSpPr>
          <p:nvPr/>
        </p:nvSpPr>
        <p:spPr bwMode="auto">
          <a:xfrm>
            <a:off x="3203575" y="2903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AutoShape 44" descr="Image result for slon africký"/>
          <p:cNvSpPr>
            <a:spLocks noChangeAspect="1" noChangeArrowheads="1"/>
          </p:cNvSpPr>
          <p:nvPr/>
        </p:nvSpPr>
        <p:spPr bwMode="auto">
          <a:xfrm>
            <a:off x="3355975" y="3055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AutoShape 46" descr="Image result for slon africký"/>
          <p:cNvSpPr>
            <a:spLocks noChangeAspect="1" noChangeArrowheads="1"/>
          </p:cNvSpPr>
          <p:nvPr/>
        </p:nvSpPr>
        <p:spPr bwMode="auto">
          <a:xfrm>
            <a:off x="3508375" y="3208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" name="AutoShape 48" descr="Image result for slon africký"/>
          <p:cNvSpPr>
            <a:spLocks noChangeAspect="1" noChangeArrowheads="1"/>
          </p:cNvSpPr>
          <p:nvPr/>
        </p:nvSpPr>
        <p:spPr bwMode="auto">
          <a:xfrm>
            <a:off x="3660775" y="3360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" name="AutoShape 50" descr="Image result for slon africký"/>
          <p:cNvSpPr>
            <a:spLocks noChangeAspect="1" noChangeArrowheads="1"/>
          </p:cNvSpPr>
          <p:nvPr/>
        </p:nvSpPr>
        <p:spPr bwMode="auto">
          <a:xfrm>
            <a:off x="3813175" y="3513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AutoShape 52" descr="Image result for slon africký"/>
          <p:cNvSpPr>
            <a:spLocks noChangeAspect="1" noChangeArrowheads="1"/>
          </p:cNvSpPr>
          <p:nvPr/>
        </p:nvSpPr>
        <p:spPr bwMode="auto">
          <a:xfrm>
            <a:off x="3965575" y="3665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" name="AutoShape 54" descr="Image result for slon africký"/>
          <p:cNvSpPr>
            <a:spLocks noChangeAspect="1" noChangeArrowheads="1"/>
          </p:cNvSpPr>
          <p:nvPr/>
        </p:nvSpPr>
        <p:spPr bwMode="auto">
          <a:xfrm>
            <a:off x="4117975" y="381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" name="AutoShape 56" descr="Image result for slon africký"/>
          <p:cNvSpPr>
            <a:spLocks noChangeAspect="1" noChangeArrowheads="1"/>
          </p:cNvSpPr>
          <p:nvPr/>
        </p:nvSpPr>
        <p:spPr bwMode="auto">
          <a:xfrm>
            <a:off x="4270375" y="397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2" name="AutoShape 58" descr="Image result for slon africký"/>
          <p:cNvSpPr>
            <a:spLocks noChangeAspect="1" noChangeArrowheads="1"/>
          </p:cNvSpPr>
          <p:nvPr/>
        </p:nvSpPr>
        <p:spPr bwMode="auto">
          <a:xfrm>
            <a:off x="4422775" y="412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" name="AutoShape 60" descr="Image result for slon africký"/>
          <p:cNvSpPr>
            <a:spLocks noChangeAspect="1" noChangeArrowheads="1"/>
          </p:cNvSpPr>
          <p:nvPr/>
        </p:nvSpPr>
        <p:spPr bwMode="auto">
          <a:xfrm>
            <a:off x="4575175" y="427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4" name="AutoShape 62" descr="Image result for slon africký"/>
          <p:cNvSpPr>
            <a:spLocks noChangeAspect="1" noChangeArrowheads="1"/>
          </p:cNvSpPr>
          <p:nvPr/>
        </p:nvSpPr>
        <p:spPr bwMode="auto">
          <a:xfrm>
            <a:off x="4727575" y="442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5" name="AutoShape 64" descr="Image result for slon africký"/>
          <p:cNvSpPr>
            <a:spLocks noChangeAspect="1" noChangeArrowheads="1"/>
          </p:cNvSpPr>
          <p:nvPr/>
        </p:nvSpPr>
        <p:spPr bwMode="auto">
          <a:xfrm>
            <a:off x="4879975" y="457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90" name="Picture 66" descr="Image result for slon africk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79" y="617537"/>
            <a:ext cx="3751486" cy="281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29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Podkmen-Obratlovec</a:t>
            </a:r>
          </a:p>
          <a:p>
            <a:pPr marL="0" indent="0">
              <a:buNone/>
            </a:pPr>
            <a:r>
              <a:rPr lang="cs-CZ" dirty="0" smtClean="0"/>
              <a:t>Třída-Savec</a:t>
            </a:r>
          </a:p>
          <a:p>
            <a:pPr marL="0" indent="0">
              <a:buNone/>
            </a:pPr>
            <a:r>
              <a:rPr lang="cs-CZ" dirty="0" smtClean="0"/>
              <a:t>Trofická úroveň-Býložravec</a:t>
            </a:r>
          </a:p>
          <a:p>
            <a:pPr marL="0" indent="0">
              <a:buNone/>
            </a:pPr>
            <a:r>
              <a:rPr lang="cs-CZ" dirty="0" smtClean="0"/>
              <a:t>Řád-Chobotnatci</a:t>
            </a:r>
          </a:p>
          <a:p>
            <a:pPr marL="0" indent="0">
              <a:buNone/>
            </a:pPr>
            <a:r>
              <a:rPr lang="cs-CZ" dirty="0" smtClean="0"/>
              <a:t>Dožívá se 60-70 let</a:t>
            </a:r>
          </a:p>
          <a:p>
            <a:pPr marL="0" indent="0">
              <a:buNone/>
            </a:pPr>
            <a:r>
              <a:rPr lang="cs-CZ" dirty="0" smtClean="0"/>
              <a:t>Rod-Slon</a:t>
            </a:r>
          </a:p>
          <a:p>
            <a:pPr marL="0" indent="0">
              <a:buNone/>
            </a:pPr>
            <a:r>
              <a:rPr lang="cs-CZ" dirty="0" smtClean="0"/>
              <a:t>Kmen-Strunatci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729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Váha-Samec 6000kg Samice 3000kg</a:t>
            </a:r>
          </a:p>
          <a:p>
            <a:pPr marL="0" indent="0">
              <a:buNone/>
            </a:pPr>
            <a:r>
              <a:rPr lang="cs-CZ" dirty="0" smtClean="0"/>
              <a:t>Výška-Samec 3,5m Samice 2,8m</a:t>
            </a:r>
          </a:p>
          <a:p>
            <a:pPr marL="0" indent="0">
              <a:buNone/>
            </a:pPr>
            <a:r>
              <a:rPr lang="cs-CZ" dirty="0" smtClean="0"/>
              <a:t>Délka-Samec 7-9m Samice 6,5-8,5m</a:t>
            </a:r>
          </a:p>
          <a:p>
            <a:pPr marL="0" indent="0">
              <a:buNone/>
            </a:pPr>
            <a:r>
              <a:rPr lang="cs-CZ" dirty="0" smtClean="0"/>
              <a:t>Dožívá se 70-75 let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Výška v kohoutku 3-4m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82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Mláďata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Váha-110kg</a:t>
            </a:r>
          </a:p>
          <a:p>
            <a:r>
              <a:rPr lang="cs-CZ" dirty="0" smtClean="0"/>
              <a:t>Výška-85cm</a:t>
            </a:r>
          </a:p>
          <a:p>
            <a:r>
              <a:rPr lang="cs-CZ" dirty="0" smtClean="0"/>
              <a:t>Délka rození-22Měsíců dvojčata jsou </a:t>
            </a:r>
            <a:r>
              <a:rPr lang="cs-CZ" dirty="0" err="1" smtClean="0"/>
              <a:t>vyjimečná</a:t>
            </a:r>
            <a:endParaRPr lang="cs-CZ" dirty="0" smtClean="0"/>
          </a:p>
          <a:p>
            <a:r>
              <a:rPr lang="cs-CZ" dirty="0" smtClean="0"/>
              <a:t>Kojení-2 roky</a:t>
            </a:r>
          </a:p>
          <a:p>
            <a:r>
              <a:rPr lang="cs-CZ" dirty="0" smtClean="0"/>
              <a:t>Začnou se rozmnožovat v 15-20 letech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13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txBody>
          <a:bodyPr/>
          <a:lstStyle/>
          <a:p>
            <a:r>
              <a:rPr lang="cs-CZ" dirty="0" smtClean="0"/>
              <a:t>Výskyt a potrava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7425389" cy="4896544"/>
          </a:xfrm>
        </p:spPr>
        <p:txBody>
          <a:bodyPr/>
          <a:lstStyle/>
          <a:p>
            <a:r>
              <a:rPr lang="cs-CZ" dirty="0" smtClean="0"/>
              <a:t>Slony můžeme najít v Savanách nebo Deštných pralesech </a:t>
            </a:r>
            <a:r>
              <a:rPr lang="cs-CZ" dirty="0" err="1" smtClean="0"/>
              <a:t>jížně</a:t>
            </a:r>
            <a:r>
              <a:rPr lang="cs-CZ" dirty="0" smtClean="0"/>
              <a:t> od Sahelu po celé Africe</a:t>
            </a:r>
          </a:p>
          <a:p>
            <a:endParaRPr lang="cs-CZ" dirty="0"/>
          </a:p>
          <a:p>
            <a:r>
              <a:rPr lang="cs-CZ" dirty="0" smtClean="0"/>
              <a:t>Potravu si nachází volně </a:t>
            </a:r>
            <a:r>
              <a:rPr lang="cs-CZ" smtClean="0"/>
              <a:t>v přírodě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00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082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</TotalTime>
  <Words>77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Austin</vt:lpstr>
      <vt:lpstr>Slon Africký</vt:lpstr>
      <vt:lpstr>Základní Informace</vt:lpstr>
      <vt:lpstr>Popis</vt:lpstr>
      <vt:lpstr>Mláďata</vt:lpstr>
      <vt:lpstr>Výskyt a potrava</vt:lpstr>
      <vt:lpstr>Prezentace aplikace PowerPoint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Slon Africký</dc:title>
  <dc:creator>Škola</dc:creator>
  <cp:lastModifiedBy>Uživatel</cp:lastModifiedBy>
  <cp:revision>7</cp:revision>
  <dcterms:created xsi:type="dcterms:W3CDTF">2020-02-12T12:03:47Z</dcterms:created>
  <dcterms:modified xsi:type="dcterms:W3CDTF">2020-02-26T12:34:42Z</dcterms:modified>
</cp:coreProperties>
</file>