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155F3B6-F601-4672-BCB2-45F58D186860}" type="datetimeFigureOut">
              <a:rPr lang="cs-CZ" smtClean="0"/>
              <a:t>3.3.2020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2F018C-B577-482B-AA4B-EB17A59B526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501008"/>
            <a:ext cx="8458200" cy="122237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   šimpanz ÚČENLIVÝ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5373216"/>
            <a:ext cx="8458200" cy="9144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AUTOR. </a:t>
            </a:r>
            <a:r>
              <a:rPr lang="cs-CZ" sz="4000" dirty="0" err="1" smtClean="0"/>
              <a:t>Hoang</a:t>
            </a:r>
            <a:r>
              <a:rPr lang="cs-CZ" sz="4000" dirty="0" smtClean="0"/>
              <a:t> Anh </a:t>
            </a:r>
            <a:r>
              <a:rPr lang="cs-CZ" sz="4000" dirty="0" err="1" smtClean="0"/>
              <a:t>Vu</a:t>
            </a:r>
            <a:endParaRPr lang="cs-CZ" sz="4000" dirty="0"/>
          </a:p>
        </p:txBody>
      </p:sp>
      <p:pic>
        <p:nvPicPr>
          <p:cNvPr id="1026" name="Picture 2" descr="Image result for šimpanz obecný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01" y="1268760"/>
            <a:ext cx="3810000" cy="2857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8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1250234"/>
            <a:ext cx="55446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Třída: </a:t>
            </a:r>
            <a:r>
              <a:rPr lang="cs-CZ" sz="3200" dirty="0" smtClean="0"/>
              <a:t>Savci</a:t>
            </a:r>
            <a:endParaRPr lang="cs-CZ" sz="3200" dirty="0" smtClean="0"/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Podkmen: </a:t>
            </a:r>
            <a:r>
              <a:rPr lang="cs-CZ" sz="3200" dirty="0" smtClean="0"/>
              <a:t>Obratlovci</a:t>
            </a: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Řad: </a:t>
            </a:r>
            <a:r>
              <a:rPr lang="cs-CZ" sz="3200" dirty="0" smtClean="0"/>
              <a:t>Primáti</a:t>
            </a: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Rod: </a:t>
            </a:r>
            <a:r>
              <a:rPr lang="cs-CZ" sz="3200" dirty="0" smtClean="0"/>
              <a:t>Šimpanz</a:t>
            </a: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Kmen: </a:t>
            </a:r>
            <a:r>
              <a:rPr lang="cs-CZ" sz="3200" dirty="0" smtClean="0"/>
              <a:t>Strunatci</a:t>
            </a: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Čeleď</a:t>
            </a:r>
            <a:r>
              <a:rPr lang="cs-CZ" sz="3200" dirty="0" smtClean="0"/>
              <a:t>: Hominidi</a:t>
            </a: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Dožívá se: </a:t>
            </a:r>
            <a:r>
              <a:rPr lang="cs-CZ" sz="3200" dirty="0" smtClean="0"/>
              <a:t>skoro </a:t>
            </a:r>
            <a:r>
              <a:rPr lang="cs-CZ" sz="3200" dirty="0" smtClean="0"/>
              <a:t>50 let</a:t>
            </a:r>
            <a:endParaRPr lang="cs-CZ" sz="3200" dirty="0" smtClean="0"/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Hmotnost: </a:t>
            </a:r>
            <a:r>
              <a:rPr lang="cs-CZ" sz="3200" dirty="0" smtClean="0"/>
              <a:t>32-70 Kg</a:t>
            </a: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Výška: </a:t>
            </a:r>
            <a:r>
              <a:rPr lang="cs-CZ" sz="3200" dirty="0" smtClean="0"/>
              <a:t>65-95 cm</a:t>
            </a:r>
            <a:endParaRPr lang="cs-CZ" sz="3200" dirty="0" smtClean="0"/>
          </a:p>
        </p:txBody>
      </p:sp>
      <p:pic>
        <p:nvPicPr>
          <p:cNvPr id="1026" name="Picture 2" descr="alternativní popis obrázku chyb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952" y="1412776"/>
            <a:ext cx="3240359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123728" y="151636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OBECNÉ INFORMACE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1526" y="1327438"/>
            <a:ext cx="20982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dirty="0" smtClean="0">
                <a:solidFill>
                  <a:prstClr val="black"/>
                </a:solidFill>
              </a:rPr>
              <a:t> 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19828" y="742663"/>
            <a:ext cx="34996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Říše: </a:t>
            </a:r>
            <a:r>
              <a:rPr lang="cs-CZ" sz="3200" dirty="0" smtClean="0"/>
              <a:t>Živočichové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1039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27" y="1844824"/>
            <a:ext cx="7419975" cy="38862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619672" y="332656"/>
            <a:ext cx="55611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dirty="0" smtClean="0">
                <a:solidFill>
                  <a:schemeClr val="accent3">
                    <a:lumMod val="75000"/>
                  </a:schemeClr>
                </a:solidFill>
              </a:rPr>
              <a:t>Šimpanz-Výskyt:</a:t>
            </a:r>
            <a:endParaRPr lang="cs-CZ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8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1830490"/>
            <a:ext cx="72728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Jejich </a:t>
            </a:r>
            <a:r>
              <a:rPr lang="cs-CZ" sz="3200" dirty="0" smtClean="0"/>
              <a:t>potrava se skládá hlavně z rostlin, různých plodů, listí čí pupenů, semen různého druhu. Mají rádi i terminy, mravence, živí hmyz a umí se spojit dokonce i při lovu </a:t>
            </a:r>
            <a:r>
              <a:rPr lang="cs-CZ" sz="3200" dirty="0" err="1" smtClean="0"/>
              <a:t>gueréz</a:t>
            </a:r>
            <a:r>
              <a:rPr lang="cs-CZ" sz="3200" dirty="0" smtClean="0"/>
              <a:t>, kočkodanů i mladých paviánů a nepodhrnou  dokonce i malou antilopou</a:t>
            </a:r>
            <a:r>
              <a:rPr lang="cs-CZ" sz="3600" dirty="0" smtClean="0"/>
              <a:t>.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25193" y="-9872"/>
            <a:ext cx="28216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dirty="0" smtClean="0">
                <a:solidFill>
                  <a:schemeClr val="accent3">
                    <a:lumMod val="75000"/>
                  </a:schemeClr>
                </a:solidFill>
              </a:rPr>
              <a:t>Potrava:</a:t>
            </a:r>
            <a:endParaRPr lang="cs-CZ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79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3648" y="0"/>
            <a:ext cx="64331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solidFill>
                  <a:schemeClr val="accent3">
                    <a:lumMod val="75000"/>
                  </a:schemeClr>
                </a:solidFill>
              </a:rPr>
              <a:t>Mláďata-rozmnožování: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83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971600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771800" y="154209"/>
            <a:ext cx="3126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solidFill>
                  <a:schemeClr val="accent3">
                    <a:lumMod val="75000"/>
                  </a:schemeClr>
                </a:solidFill>
              </a:rPr>
              <a:t>Zajímavosti:</a:t>
            </a:r>
            <a:endParaRPr lang="cs-CZ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6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ubbles">
      <a:majorFont>
        <a:latin typeface="Impact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mic Sans M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</TotalTime>
  <Words>103</Words>
  <Application>Microsoft Office PowerPoint</Application>
  <PresentationFormat>Předvádění na obrazovce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Cesta</vt:lpstr>
      <vt:lpstr>   šimpanz ÚČENLIVÝ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a MŠ Praha 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19</cp:revision>
  <dcterms:created xsi:type="dcterms:W3CDTF">2020-02-05T11:58:07Z</dcterms:created>
  <dcterms:modified xsi:type="dcterms:W3CDTF">2020-03-03T09:44:44Z</dcterms:modified>
</cp:coreProperties>
</file>