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8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E723D3-035A-4944-844F-3EBA2924914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958E2-9B9F-470B-B77F-E89D43FE80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E723D3-035A-4944-844F-3EBA2924914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958E2-9B9F-470B-B77F-E89D43FE80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E723D3-035A-4944-844F-3EBA2924914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958E2-9B9F-470B-B77F-E89D43FE80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E723D3-035A-4944-844F-3EBA2924914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958E2-9B9F-470B-B77F-E89D43FE80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E723D3-035A-4944-844F-3EBA2924914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958E2-9B9F-470B-B77F-E89D43FE80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E723D3-035A-4944-844F-3EBA2924914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958E2-9B9F-470B-B77F-E89D43FE80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E723D3-035A-4944-844F-3EBA2924914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958E2-9B9F-470B-B77F-E89D43FE80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E723D3-035A-4944-844F-3EBA2924914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958E2-9B9F-470B-B77F-E89D43FE80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E723D3-035A-4944-844F-3EBA2924914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958E2-9B9F-470B-B77F-E89D43FE80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E723D3-035A-4944-844F-3EBA2924914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958E2-9B9F-470B-B77F-E89D43FE80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E723D3-035A-4944-844F-3EBA2924914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958E2-9B9F-470B-B77F-E89D43FE80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EE723D3-035A-4944-844F-3EBA29249147}" type="datetimeFigureOut">
              <a:rPr lang="cs-CZ" smtClean="0"/>
              <a:t>26.2.2020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5A958E2-9B9F-470B-B77F-E89D43FE802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8536" y="465138"/>
            <a:ext cx="7772400" cy="1828800"/>
          </a:xfrm>
        </p:spPr>
        <p:txBody>
          <a:bodyPr/>
          <a:lstStyle/>
          <a:p>
            <a:r>
              <a:rPr lang="cs-CZ" dirty="0" smtClean="0"/>
              <a:t>POLÁRNÍ LIŠKA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2775" y="2276872"/>
            <a:ext cx="7772400" cy="936104"/>
          </a:xfrm>
        </p:spPr>
        <p:txBody>
          <a:bodyPr/>
          <a:lstStyle/>
          <a:p>
            <a:r>
              <a:rPr lang="cs-CZ" dirty="0" smtClean="0"/>
              <a:t>AUTOR ELIŠKA DAŇHOVÁ</a:t>
            </a:r>
            <a:endParaRPr lang="cs-CZ" dirty="0"/>
          </a:p>
        </p:txBody>
      </p:sp>
      <p:sp>
        <p:nvSpPr>
          <p:cNvPr id="4" name="AutoShape 2" descr="Image result for SNÍ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Image result for SNÍH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6" descr="Image result for SNÍH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8" descr="Image result for SNÍH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10" descr="Image result for POLARNI LISKA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12" descr="Image result for POLARNI LISK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14" descr="Image result for POLARNI LISKA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AutoShape 16" descr="Image result for POLARNI LISKA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AutoShape 20" descr="Image result for POLARNI LISKA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3" name="AutoShape 22" descr="Image result for POLARNI LISKA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19" y="1080589"/>
            <a:ext cx="23907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30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1051560"/>
          </a:xfrm>
        </p:spPr>
        <p:txBody>
          <a:bodyPr/>
          <a:lstStyle/>
          <a:p>
            <a:r>
              <a:rPr lang="cs-CZ" dirty="0" smtClean="0"/>
              <a:t>VĚDECKÁ 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183880" cy="41879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Třída :Savci</a:t>
            </a:r>
          </a:p>
          <a:p>
            <a:r>
              <a:rPr lang="cs-CZ" dirty="0" err="1" smtClean="0"/>
              <a:t>Podkmen:Obratlovci</a:t>
            </a:r>
            <a:endParaRPr lang="cs-CZ" dirty="0" smtClean="0"/>
          </a:p>
          <a:p>
            <a:r>
              <a:rPr lang="cs-CZ" dirty="0" smtClean="0"/>
              <a:t>Řád :šelmy</a:t>
            </a:r>
          </a:p>
          <a:p>
            <a:r>
              <a:rPr lang="cs-CZ" dirty="0" smtClean="0"/>
              <a:t>Čeleď : Psovití</a:t>
            </a:r>
          </a:p>
          <a:p>
            <a:r>
              <a:rPr lang="cs-CZ" dirty="0" smtClean="0"/>
              <a:t>Rod :</a:t>
            </a:r>
            <a:r>
              <a:rPr lang="cs-CZ" dirty="0" err="1" smtClean="0"/>
              <a:t>Vulpes</a:t>
            </a:r>
            <a:r>
              <a:rPr lang="cs-CZ" dirty="0" smtClean="0"/>
              <a:t>(lišky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Kmen:Strunatci</a:t>
            </a:r>
            <a:endParaRPr lang="cs-CZ" dirty="0" smtClean="0"/>
          </a:p>
          <a:p>
            <a:r>
              <a:rPr lang="cs-CZ" dirty="0" smtClean="0"/>
              <a:t>Jméno :Liška polární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29334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35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83880" cy="1051560"/>
          </a:xfrm>
        </p:spPr>
        <p:txBody>
          <a:bodyPr/>
          <a:lstStyle/>
          <a:p>
            <a:r>
              <a:rPr lang="cs-CZ" dirty="0" smtClean="0"/>
              <a:t>VZHLED A POPIS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8183880" cy="4187952"/>
          </a:xfrm>
        </p:spPr>
        <p:txBody>
          <a:bodyPr/>
          <a:lstStyle/>
          <a:p>
            <a:r>
              <a:rPr lang="cs-CZ" dirty="0" smtClean="0"/>
              <a:t>Liška polární měří v </a:t>
            </a:r>
            <a:r>
              <a:rPr lang="cs-CZ" dirty="0" err="1" smtClean="0"/>
              <a:t>kouhoutku</a:t>
            </a:r>
            <a:r>
              <a:rPr lang="cs-CZ" dirty="0" smtClean="0"/>
              <a:t> přibližně 28-30 cm váží 4-10 kg délka těla je 46-67 cm a délka ocasu je 26-42 cm</a:t>
            </a:r>
          </a:p>
          <a:p>
            <a:r>
              <a:rPr lang="cs-CZ" dirty="0" smtClean="0"/>
              <a:t>V létě má polární liška hnědou se světlou </a:t>
            </a:r>
            <a:r>
              <a:rPr lang="cs-CZ" dirty="0" err="1" smtClean="0"/>
              <a:t>splodinou</a:t>
            </a:r>
            <a:r>
              <a:rPr lang="cs-CZ" dirty="0" smtClean="0"/>
              <a:t> a v zimě převážně bílou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933056"/>
            <a:ext cx="17430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16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039864" cy="763528"/>
          </a:xfrm>
        </p:spPr>
        <p:txBody>
          <a:bodyPr/>
          <a:lstStyle/>
          <a:p>
            <a:r>
              <a:rPr lang="cs-CZ" dirty="0" smtClean="0"/>
              <a:t>VÝSKYT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183880" cy="4187952"/>
          </a:xfrm>
        </p:spPr>
        <p:txBody>
          <a:bodyPr/>
          <a:lstStyle/>
          <a:p>
            <a:r>
              <a:rPr lang="cs-CZ" dirty="0" smtClean="0"/>
              <a:t>Liška polární je široce rozšířená v severních částech </a:t>
            </a:r>
            <a:r>
              <a:rPr lang="cs-CZ" dirty="0" err="1" smtClean="0"/>
              <a:t>Evropy,Asie</a:t>
            </a:r>
            <a:r>
              <a:rPr lang="cs-CZ" dirty="0" smtClean="0"/>
              <a:t> a </a:t>
            </a:r>
            <a:r>
              <a:rPr lang="cs-CZ" dirty="0" err="1" smtClean="0"/>
              <a:t>Ameriky,v</a:t>
            </a:r>
            <a:r>
              <a:rPr lang="cs-CZ" dirty="0" smtClean="0"/>
              <a:t> Grónsku a na dalších přilehlých ostrovech v arktickém regionu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37" y="371703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339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/>
          <a:lstStyle/>
          <a:p>
            <a:r>
              <a:rPr lang="cs-CZ" dirty="0" smtClean="0"/>
              <a:t>POTRAVA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183880" cy="4187952"/>
          </a:xfrm>
        </p:spPr>
        <p:txBody>
          <a:bodyPr/>
          <a:lstStyle/>
          <a:p>
            <a:r>
              <a:rPr lang="cs-CZ" dirty="0" smtClean="0"/>
              <a:t>Dá se říct ,že liška polární je </a:t>
            </a:r>
            <a:r>
              <a:rPr lang="cs-CZ" dirty="0" err="1" smtClean="0"/>
              <a:t>všežravec.Loví</a:t>
            </a:r>
            <a:r>
              <a:rPr lang="cs-CZ" dirty="0" smtClean="0"/>
              <a:t> v podstatě to co se nabízí.</a:t>
            </a:r>
          </a:p>
          <a:p>
            <a:r>
              <a:rPr lang="cs-CZ" dirty="0" smtClean="0"/>
              <a:t>Vnitrozemská populace upřednostňuje malé hlodavce především lumíky na ostrovech je jídelníček pestřejší zahrnuje některé druhy ptáků (</a:t>
            </a:r>
            <a:r>
              <a:rPr lang="cs-CZ" dirty="0" err="1" smtClean="0"/>
              <a:t>např.racci</a:t>
            </a:r>
            <a:r>
              <a:rPr lang="cs-CZ" dirty="0" smtClean="0"/>
              <a:t>)jejich vejce </a:t>
            </a:r>
            <a:r>
              <a:rPr lang="cs-CZ" smtClean="0"/>
              <a:t>a mláďata 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4323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89</TotalTime>
  <Words>125</Words>
  <Application>Microsoft Office PowerPoint</Application>
  <PresentationFormat>Předvádění na obrazovce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Aspekt</vt:lpstr>
      <vt:lpstr>POLÁRNÍ LIŠKA</vt:lpstr>
      <vt:lpstr>VĚDECKÁ KLASIFIKACE</vt:lpstr>
      <vt:lpstr>VZHLED A POPIS</vt:lpstr>
      <vt:lpstr>VÝSKYT</vt:lpstr>
      <vt:lpstr>POTRAVA</vt:lpstr>
    </vt:vector>
  </TitlesOfParts>
  <Company>ZŠ a MŠ Praha 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Škola</cp:lastModifiedBy>
  <cp:revision>12</cp:revision>
  <dcterms:created xsi:type="dcterms:W3CDTF">2020-02-05T11:58:13Z</dcterms:created>
  <dcterms:modified xsi:type="dcterms:W3CDTF">2020-02-26T12:35:03Z</dcterms:modified>
</cp:coreProperties>
</file>