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100" d="100"/>
          <a:sy n="100" d="100"/>
        </p:scale>
        <p:origin x="-7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A823C-BC91-445F-A945-C40F1F82F12A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E3762-333C-4131-9116-1AB3F92534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60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E3762-333C-4131-9116-1AB3F925340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63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BD0438-9694-47E8-846C-FD657C524BDB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752E41-6668-4307-98D1-1793C04DC7F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8024" y="2714697"/>
            <a:ext cx="3309803" cy="11463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Leguán</a:t>
            </a:r>
          </a:p>
          <a:p>
            <a:r>
              <a:rPr lang="cs-CZ" dirty="0" smtClean="0"/>
              <a:t>zelený</a:t>
            </a:r>
          </a:p>
          <a:p>
            <a:endParaRPr lang="cs-CZ" dirty="0" smtClean="0"/>
          </a:p>
          <a:p>
            <a:r>
              <a:rPr lang="cs-CZ" dirty="0" err="1" smtClean="0"/>
              <a:t>Autor:Abdul</a:t>
            </a:r>
            <a:r>
              <a:rPr lang="cs-CZ" dirty="0" err="1" smtClean="0"/>
              <a:t>hadi</a:t>
            </a:r>
            <a:r>
              <a:rPr lang="cs-CZ" dirty="0" smtClean="0"/>
              <a:t> </a:t>
            </a:r>
            <a:r>
              <a:rPr lang="cs-CZ" dirty="0" err="1" smtClean="0"/>
              <a:t>Elkalaf</a:t>
            </a:r>
            <a:endParaRPr lang="cs-CZ" dirty="0" smtClean="0"/>
          </a:p>
        </p:txBody>
      </p:sp>
      <p:pic>
        <p:nvPicPr>
          <p:cNvPr id="1026" name="Picture 2" descr="Image result for leguán zelen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5" y="2132856"/>
            <a:ext cx="3940468" cy="242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87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-99392"/>
            <a:ext cx="7024744" cy="2473344"/>
          </a:xfrm>
        </p:spPr>
        <p:txBody>
          <a:bodyPr/>
          <a:lstStyle/>
          <a:p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10800000" flipV="1">
            <a:off x="467544" y="332656"/>
            <a:ext cx="8208912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dirty="0" smtClean="0"/>
              <a:t>Délka:1-2,váha:3-</a:t>
            </a:r>
            <a:r>
              <a:rPr lang="cs-CZ" dirty="0"/>
              <a:t>5kg,říše:živočichové,</a:t>
            </a:r>
            <a:r>
              <a:rPr lang="cs-CZ" dirty="0" smtClean="0"/>
              <a:t>kmen:strunactip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422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</TotalTime>
  <Words>7</Words>
  <Application>Microsoft Office PowerPoint</Application>
  <PresentationFormat>Předvádění na obrazovce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Austin</vt:lpstr>
      <vt:lpstr>Prezentace aplikace PowerPoint</vt:lpstr>
      <vt:lpstr>,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Škola</cp:lastModifiedBy>
  <cp:revision>8</cp:revision>
  <dcterms:created xsi:type="dcterms:W3CDTF">2020-02-05T12:03:46Z</dcterms:created>
  <dcterms:modified xsi:type="dcterms:W3CDTF">2020-02-26T12:34:27Z</dcterms:modified>
</cp:coreProperties>
</file>